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6" r:id="rId5"/>
  </p:sldMasterIdLst>
  <p:notesMasterIdLst>
    <p:notesMasterId r:id="rId36"/>
  </p:notesMasterIdLst>
  <p:handoutMasterIdLst>
    <p:handoutMasterId r:id="rId37"/>
  </p:handoutMasterIdLst>
  <p:sldIdLst>
    <p:sldId id="309" r:id="rId6"/>
    <p:sldId id="312" r:id="rId7"/>
    <p:sldId id="313" r:id="rId8"/>
    <p:sldId id="326" r:id="rId9"/>
    <p:sldId id="306" r:id="rId10"/>
    <p:sldId id="295" r:id="rId11"/>
    <p:sldId id="328" r:id="rId12"/>
    <p:sldId id="329" r:id="rId13"/>
    <p:sldId id="317" r:id="rId14"/>
    <p:sldId id="316" r:id="rId15"/>
    <p:sldId id="318" r:id="rId16"/>
    <p:sldId id="319" r:id="rId17"/>
    <p:sldId id="320" r:id="rId18"/>
    <p:sldId id="322" r:id="rId19"/>
    <p:sldId id="323" r:id="rId20"/>
    <p:sldId id="258" r:id="rId21"/>
    <p:sldId id="259" r:id="rId22"/>
    <p:sldId id="330" r:id="rId23"/>
    <p:sldId id="314" r:id="rId24"/>
    <p:sldId id="315" r:id="rId25"/>
    <p:sldId id="311" r:id="rId26"/>
    <p:sldId id="296" r:id="rId27"/>
    <p:sldId id="297" r:id="rId28"/>
    <p:sldId id="287" r:id="rId29"/>
    <p:sldId id="288" r:id="rId30"/>
    <p:sldId id="310" r:id="rId31"/>
    <p:sldId id="260" r:id="rId32"/>
    <p:sldId id="268" r:id="rId33"/>
    <p:sldId id="304" r:id="rId34"/>
    <p:sldId id="305" r:id="rId3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D"/>
    <a:srgbClr val="2E4404"/>
    <a:srgbClr val="C59C93"/>
    <a:srgbClr val="243D12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89F0A-22CE-46EC-A48A-68D8C4BF232F}" v="73" dt="2023-06-18T12:17:47.210"/>
    <p1510:client id="{4B6449BB-E494-EF48-BED0-DD661B447BB8}" v="1478" dt="2023-06-19T10:53:16.649"/>
    <p1510:client id="{A168C522-01DF-4640-AF8E-A772AA8A876F}" v="3064" dt="2023-06-19T11:26:05.273"/>
    <p1510:client id="{AECBCC30-F538-4199-8CAD-699AAAFB09A8}" v="913" dt="2023-06-19T11:25:46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pos="3840"/>
        <p:guide orient="horz" pos="96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Nunes dos Santos Sêco" userId="54480e57-d755-43f6-90fa-3be94f287283" providerId="ADAL" clId="{01289F0A-22CE-46EC-A48A-68D8C4BF232F}"/>
    <pc:docChg chg="undo custSel addSld delSld modSld">
      <pc:chgData name="Rafael Nunes dos Santos Sêco" userId="54480e57-d755-43f6-90fa-3be94f287283" providerId="ADAL" clId="{01289F0A-22CE-46EC-A48A-68D8C4BF232F}" dt="2023-06-18T12:20:49.383" v="2097" actId="1076"/>
      <pc:docMkLst>
        <pc:docMk/>
      </pc:docMkLst>
      <pc:sldChg chg="addSp delSp modSp mod">
        <pc:chgData name="Rafael Nunes dos Santos Sêco" userId="54480e57-d755-43f6-90fa-3be94f287283" providerId="ADAL" clId="{01289F0A-22CE-46EC-A48A-68D8C4BF232F}" dt="2023-06-18T11:33:36.890" v="200"/>
        <pc:sldMkLst>
          <pc:docMk/>
          <pc:sldMk cId="566997565" sldId="260"/>
        </pc:sldMkLst>
        <pc:spChg chg="del">
          <ac:chgData name="Rafael Nunes dos Santos Sêco" userId="54480e57-d755-43f6-90fa-3be94f287283" providerId="ADAL" clId="{01289F0A-22CE-46EC-A48A-68D8C4BF232F}" dt="2023-06-18T11:32:54.596" v="176" actId="478"/>
          <ac:spMkLst>
            <pc:docMk/>
            <pc:sldMk cId="566997565" sldId="260"/>
            <ac:spMk id="2" creationId="{E13E9869-80A5-41B1-AF2C-144DAE0EF133}"/>
          </ac:spMkLst>
        </pc:spChg>
        <pc:spChg chg="mod">
          <ac:chgData name="Rafael Nunes dos Santos Sêco" userId="54480e57-d755-43f6-90fa-3be94f287283" providerId="ADAL" clId="{01289F0A-22CE-46EC-A48A-68D8C4BF232F}" dt="2023-06-18T11:33:36.890" v="200"/>
          <ac:spMkLst>
            <pc:docMk/>
            <pc:sldMk cId="566997565" sldId="260"/>
            <ac:spMk id="3" creationId="{90D5DB46-4933-4971-A3A9-E1013D8C14DA}"/>
          </ac:spMkLst>
        </pc:spChg>
        <pc:spChg chg="add mod">
          <ac:chgData name="Rafael Nunes dos Santos Sêco" userId="54480e57-d755-43f6-90fa-3be94f287283" providerId="ADAL" clId="{01289F0A-22CE-46EC-A48A-68D8C4BF232F}" dt="2023-06-18T11:32:54.929" v="177"/>
          <ac:spMkLst>
            <pc:docMk/>
            <pc:sldMk cId="566997565" sldId="260"/>
            <ac:spMk id="5" creationId="{365F3707-CBC5-B41E-5AC4-05A3632CD3B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3.838" v="199"/>
        <pc:sldMkLst>
          <pc:docMk/>
          <pc:sldMk cId="4151694508" sldId="268"/>
        </pc:sldMkLst>
        <pc:spChg chg="del">
          <ac:chgData name="Rafael Nunes dos Santos Sêco" userId="54480e57-d755-43f6-90fa-3be94f287283" providerId="ADAL" clId="{01289F0A-22CE-46EC-A48A-68D8C4BF232F}" dt="2023-06-18T11:33:02.480" v="178" actId="478"/>
          <ac:spMkLst>
            <pc:docMk/>
            <pc:sldMk cId="4151694508" sldId="268"/>
            <ac:spMk id="2" creationId="{68863A97-A73A-4927-A883-9002F499C562}"/>
          </ac:spMkLst>
        </pc:spChg>
        <pc:spChg chg="mod">
          <ac:chgData name="Rafael Nunes dos Santos Sêco" userId="54480e57-d755-43f6-90fa-3be94f287283" providerId="ADAL" clId="{01289F0A-22CE-46EC-A48A-68D8C4BF232F}" dt="2023-06-18T11:33:33.838" v="199"/>
          <ac:spMkLst>
            <pc:docMk/>
            <pc:sldMk cId="4151694508" sldId="268"/>
            <ac:spMk id="3" creationId="{B6A8DBFE-0476-41B3-9106-C29360C706E9}"/>
          </ac:spMkLst>
        </pc:spChg>
        <pc:spChg chg="add mod">
          <ac:chgData name="Rafael Nunes dos Santos Sêco" userId="54480e57-d755-43f6-90fa-3be94f287283" providerId="ADAL" clId="{01289F0A-22CE-46EC-A48A-68D8C4BF232F}" dt="2023-06-18T11:33:02.776" v="179"/>
          <ac:spMkLst>
            <pc:docMk/>
            <pc:sldMk cId="4151694508" sldId="268"/>
            <ac:spMk id="9" creationId="{18CFD6AE-414C-CDC2-D34F-A339547AEA0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6.757" v="203"/>
        <pc:sldMkLst>
          <pc:docMk/>
          <pc:sldMk cId="202184314" sldId="287"/>
        </pc:sldMkLst>
        <pc:spChg chg="add mod">
          <ac:chgData name="Rafael Nunes dos Santos Sêco" userId="54480e57-d755-43f6-90fa-3be94f287283" providerId="ADAL" clId="{01289F0A-22CE-46EC-A48A-68D8C4BF232F}" dt="2023-06-18T11:32:40.852" v="171"/>
          <ac:spMkLst>
            <pc:docMk/>
            <pc:sldMk cId="202184314" sldId="287"/>
            <ac:spMk id="2" creationId="{C7FEA60B-6263-6C63-5A4E-8C7AD84F5987}"/>
          </ac:spMkLst>
        </pc:spChg>
        <pc:spChg chg="del">
          <ac:chgData name="Rafael Nunes dos Santos Sêco" userId="54480e57-d755-43f6-90fa-3be94f287283" providerId="ADAL" clId="{01289F0A-22CE-46EC-A48A-68D8C4BF232F}" dt="2023-06-18T11:32:40.471" v="170" actId="478"/>
          <ac:spMkLst>
            <pc:docMk/>
            <pc:sldMk cId="202184314" sldId="287"/>
            <ac:spMk id="4" creationId="{F3F2DE98-C429-4715-BA3C-5D6C820084AB}"/>
          </ac:spMkLst>
        </pc:spChg>
        <pc:spChg chg="mod">
          <ac:chgData name="Rafael Nunes dos Santos Sêco" userId="54480e57-d755-43f6-90fa-3be94f287283" providerId="ADAL" clId="{01289F0A-22CE-46EC-A48A-68D8C4BF232F}" dt="2023-06-18T11:33:46.757" v="203"/>
          <ac:spMkLst>
            <pc:docMk/>
            <pc:sldMk cId="202184314" sldId="287"/>
            <ac:spMk id="5" creationId="{C2EB2A80-0DA3-4033-A669-A7896142852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3.970" v="202"/>
        <pc:sldMkLst>
          <pc:docMk/>
          <pc:sldMk cId="344161675" sldId="288"/>
        </pc:sldMkLst>
        <pc:spChg chg="mod">
          <ac:chgData name="Rafael Nunes dos Santos Sêco" userId="54480e57-d755-43f6-90fa-3be94f287283" providerId="ADAL" clId="{01289F0A-22CE-46EC-A48A-68D8C4BF232F}" dt="2023-06-18T11:33:43.970" v="202"/>
          <ac:spMkLst>
            <pc:docMk/>
            <pc:sldMk cId="344161675" sldId="288"/>
            <ac:spMk id="3" creationId="{BA35BD6B-402B-4987-9FCE-9A6924EE2F00}"/>
          </ac:spMkLst>
        </pc:spChg>
        <pc:spChg chg="del">
          <ac:chgData name="Rafael Nunes dos Santos Sêco" userId="54480e57-d755-43f6-90fa-3be94f287283" providerId="ADAL" clId="{01289F0A-22CE-46EC-A48A-68D8C4BF232F}" dt="2023-06-18T11:32:45.365" v="172" actId="478"/>
          <ac:spMkLst>
            <pc:docMk/>
            <pc:sldMk cId="344161675" sldId="288"/>
            <ac:spMk id="33" creationId="{AD31A2EC-F9FA-4DBE-9604-5ED18D71ED61}"/>
          </ac:spMkLst>
        </pc:spChg>
        <pc:spChg chg="add mod">
          <ac:chgData name="Rafael Nunes dos Santos Sêco" userId="54480e57-d755-43f6-90fa-3be94f287283" providerId="ADAL" clId="{01289F0A-22CE-46EC-A48A-68D8C4BF232F}" dt="2023-06-18T11:32:45.611" v="173"/>
          <ac:spMkLst>
            <pc:docMk/>
            <pc:sldMk cId="344161675" sldId="288"/>
            <ac:spMk id="43" creationId="{CE1C1854-99B9-E289-E4D0-383FDF5FC9A7}"/>
          </ac:spMkLst>
        </pc:spChg>
      </pc:sldChg>
      <pc:sldChg chg="addSp delSp modSp del mod">
        <pc:chgData name="Rafael Nunes dos Santos Sêco" userId="54480e57-d755-43f6-90fa-3be94f287283" providerId="ADAL" clId="{01289F0A-22CE-46EC-A48A-68D8C4BF232F}" dt="2023-06-18T11:38:33.721" v="400" actId="2696"/>
        <pc:sldMkLst>
          <pc:docMk/>
          <pc:sldMk cId="3197763602" sldId="292"/>
        </pc:sldMkLst>
        <pc:spChg chg="del">
          <ac:chgData name="Rafael Nunes dos Santos Sêco" userId="54480e57-d755-43f6-90fa-3be94f287283" providerId="ADAL" clId="{01289F0A-22CE-46EC-A48A-68D8C4BF232F}" dt="2023-06-18T11:31:56.228" v="137" actId="478"/>
          <ac:spMkLst>
            <pc:docMk/>
            <pc:sldMk cId="3197763602" sldId="292"/>
            <ac:spMk id="3" creationId="{72ACEAC8-9981-4A69-A3CD-BABCCC4776C4}"/>
          </ac:spMkLst>
        </pc:spChg>
        <pc:spChg chg="mod">
          <ac:chgData name="Rafael Nunes dos Santos Sêco" userId="54480e57-d755-43f6-90fa-3be94f287283" providerId="ADAL" clId="{01289F0A-22CE-46EC-A48A-68D8C4BF232F}" dt="2023-06-18T11:32:24.775" v="167" actId="20577"/>
          <ac:spMkLst>
            <pc:docMk/>
            <pc:sldMk cId="3197763602" sldId="292"/>
            <ac:spMk id="4" creationId="{27164BDA-6240-43FA-897D-C5284AC3B0B3}"/>
          </ac:spMkLst>
        </pc:spChg>
        <pc:spChg chg="add mod">
          <ac:chgData name="Rafael Nunes dos Santos Sêco" userId="54480e57-d755-43f6-90fa-3be94f287283" providerId="ADAL" clId="{01289F0A-22CE-46EC-A48A-68D8C4BF232F}" dt="2023-06-18T11:31:56.617" v="138"/>
          <ac:spMkLst>
            <pc:docMk/>
            <pc:sldMk cId="3197763602" sldId="292"/>
            <ac:spMk id="6" creationId="{148D9489-E90E-6A9F-89C2-81787C6EE79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7:49.572" v="398" actId="20577"/>
        <pc:sldMkLst>
          <pc:docMk/>
          <pc:sldMk cId="4268866672" sldId="295"/>
        </pc:sldMkLst>
        <pc:spChg chg="mod">
          <ac:chgData name="Rafael Nunes dos Santos Sêco" userId="54480e57-d755-43f6-90fa-3be94f287283" providerId="ADAL" clId="{01289F0A-22CE-46EC-A48A-68D8C4BF232F}" dt="2023-06-18T11:37:49.572" v="398" actId="20577"/>
          <ac:spMkLst>
            <pc:docMk/>
            <pc:sldMk cId="4268866672" sldId="295"/>
            <ac:spMk id="2" creationId="{27A6F7BB-30A8-4980-AD4A-2FB0B53FA6C9}"/>
          </ac:spMkLst>
        </pc:spChg>
        <pc:spChg chg="mod">
          <ac:chgData name="Rafael Nunes dos Santos Sêco" userId="54480e57-d755-43f6-90fa-3be94f287283" providerId="ADAL" clId="{01289F0A-22CE-46EC-A48A-68D8C4BF232F}" dt="2023-06-18T11:31:46.637" v="136" actId="20577"/>
          <ac:spMkLst>
            <pc:docMk/>
            <pc:sldMk cId="4268866672" sldId="295"/>
            <ac:spMk id="3" creationId="{F39FF936-8D81-42BA-AE11-83A5B33666F3}"/>
          </ac:spMkLst>
        </pc:spChg>
        <pc:spChg chg="mod">
          <ac:chgData name="Rafael Nunes dos Santos Sêco" userId="54480e57-d755-43f6-90fa-3be94f287283" providerId="ADAL" clId="{01289F0A-22CE-46EC-A48A-68D8C4BF232F}" dt="2023-06-18T11:31:30.876" v="124" actId="20577"/>
          <ac:spMkLst>
            <pc:docMk/>
            <pc:sldMk cId="4268866672" sldId="295"/>
            <ac:spMk id="4" creationId="{2EEB76C5-C47C-4947-B895-9BBB7C93F508}"/>
          </ac:spMkLst>
        </pc:spChg>
        <pc:spChg chg="mod">
          <ac:chgData name="Rafael Nunes dos Santos Sêco" userId="54480e57-d755-43f6-90fa-3be94f287283" providerId="ADAL" clId="{01289F0A-22CE-46EC-A48A-68D8C4BF232F}" dt="2023-06-18T11:36:10.792" v="271" actId="113"/>
          <ac:spMkLst>
            <pc:docMk/>
            <pc:sldMk cId="4268866672" sldId="295"/>
            <ac:spMk id="8" creationId="{DF46CE38-1E0F-4E8B-92C5-39AA77E52443}"/>
          </ac:spMkLst>
        </pc:spChg>
        <pc:spChg chg="add del mod">
          <ac:chgData name="Rafael Nunes dos Santos Sêco" userId="54480e57-d755-43f6-90fa-3be94f287283" providerId="ADAL" clId="{01289F0A-22CE-46EC-A48A-68D8C4BF232F}" dt="2023-06-18T11:30:05.374" v="51" actId="931"/>
          <ac:spMkLst>
            <pc:docMk/>
            <pc:sldMk cId="4268866672" sldId="295"/>
            <ac:spMk id="9" creationId="{4CDD4212-F67F-EECB-417A-500E8C921BD8}"/>
          </ac:spMkLst>
        </pc:spChg>
        <pc:spChg chg="add del mod">
          <ac:chgData name="Rafael Nunes dos Santos Sêco" userId="54480e57-d755-43f6-90fa-3be94f287283" providerId="ADAL" clId="{01289F0A-22CE-46EC-A48A-68D8C4BF232F}" dt="2023-06-18T11:30:16.451" v="55" actId="931"/>
          <ac:spMkLst>
            <pc:docMk/>
            <pc:sldMk cId="4268866672" sldId="295"/>
            <ac:spMk id="13" creationId="{F97480D0-355B-DCC1-2345-9D15CE0C2E30}"/>
          </ac:spMkLst>
        </pc:spChg>
        <pc:spChg chg="mod">
          <ac:chgData name="Rafael Nunes dos Santos Sêco" userId="54480e57-d755-43f6-90fa-3be94f287283" providerId="ADAL" clId="{01289F0A-22CE-46EC-A48A-68D8C4BF232F}" dt="2023-06-18T11:37:05.445" v="348" actId="114"/>
          <ac:spMkLst>
            <pc:docMk/>
            <pc:sldMk cId="4268866672" sldId="295"/>
            <ac:spMk id="17" creationId="{566AEC90-7B36-4B7B-90E9-89D6600D0659}"/>
          </ac:spMkLst>
        </pc:spChg>
        <pc:spChg chg="mod">
          <ac:chgData name="Rafael Nunes dos Santos Sêco" userId="54480e57-d755-43f6-90fa-3be94f287283" providerId="ADAL" clId="{01289F0A-22CE-46EC-A48A-68D8C4BF232F}" dt="2023-06-18T11:36:13.411" v="272" actId="113"/>
          <ac:spMkLst>
            <pc:docMk/>
            <pc:sldMk cId="4268866672" sldId="295"/>
            <ac:spMk id="18" creationId="{C233B739-EA91-40DC-B361-7B22D9E5992D}"/>
          </ac:spMkLst>
        </pc:spChg>
        <pc:spChg chg="mod">
          <ac:chgData name="Rafael Nunes dos Santos Sêco" userId="54480e57-d755-43f6-90fa-3be94f287283" providerId="ADAL" clId="{01289F0A-22CE-46EC-A48A-68D8C4BF232F}" dt="2023-06-18T11:37:10.112" v="349" actId="114"/>
          <ac:spMkLst>
            <pc:docMk/>
            <pc:sldMk cId="4268866672" sldId="295"/>
            <ac:spMk id="19" creationId="{85A8A7FE-7A5C-4B0A-948C-EBDCA6269E8D}"/>
          </ac:spMkLst>
        </pc:spChg>
        <pc:spChg chg="mod">
          <ac:chgData name="Rafael Nunes dos Santos Sêco" userId="54480e57-d755-43f6-90fa-3be94f287283" providerId="ADAL" clId="{01289F0A-22CE-46EC-A48A-68D8C4BF232F}" dt="2023-06-18T11:36:15.783" v="273" actId="113"/>
          <ac:spMkLst>
            <pc:docMk/>
            <pc:sldMk cId="4268866672" sldId="295"/>
            <ac:spMk id="20" creationId="{940EF05F-D143-4A4E-A3CF-65E5CF2A0B8A}"/>
          </ac:spMkLst>
        </pc:spChg>
        <pc:spChg chg="mod">
          <ac:chgData name="Rafael Nunes dos Santos Sêco" userId="54480e57-d755-43f6-90fa-3be94f287283" providerId="ADAL" clId="{01289F0A-22CE-46EC-A48A-68D8C4BF232F}" dt="2023-06-18T11:37:14.516" v="350" actId="114"/>
          <ac:spMkLst>
            <pc:docMk/>
            <pc:sldMk cId="4268866672" sldId="295"/>
            <ac:spMk id="21" creationId="{439DE219-A942-4567-A75F-69E0C6CE1252}"/>
          </ac:spMkLst>
        </pc:spChg>
        <pc:spChg chg="mod">
          <ac:chgData name="Rafael Nunes dos Santos Sêco" userId="54480e57-d755-43f6-90fa-3be94f287283" providerId="ADAL" clId="{01289F0A-22CE-46EC-A48A-68D8C4BF232F}" dt="2023-06-18T11:36:17.876" v="274" actId="113"/>
          <ac:spMkLst>
            <pc:docMk/>
            <pc:sldMk cId="4268866672" sldId="295"/>
            <ac:spMk id="22" creationId="{C03C7179-C3FF-46C1-8E01-AC087B88C235}"/>
          </ac:spMkLst>
        </pc:spChg>
        <pc:spChg chg="mod">
          <ac:chgData name="Rafael Nunes dos Santos Sêco" userId="54480e57-d755-43f6-90fa-3be94f287283" providerId="ADAL" clId="{01289F0A-22CE-46EC-A48A-68D8C4BF232F}" dt="2023-06-18T11:37:31.600" v="374" actId="1076"/>
          <ac:spMkLst>
            <pc:docMk/>
            <pc:sldMk cId="4268866672" sldId="295"/>
            <ac:spMk id="23" creationId="{8B1CDB23-6AD9-45A0-9AF3-29C62C3D580B}"/>
          </ac:spMkLst>
        </pc:spChg>
        <pc:spChg chg="add del mod">
          <ac:chgData name="Rafael Nunes dos Santos Sêco" userId="54480e57-d755-43f6-90fa-3be94f287283" providerId="ADAL" clId="{01289F0A-22CE-46EC-A48A-68D8C4BF232F}" dt="2023-06-18T11:30:23.065" v="59" actId="931"/>
          <ac:spMkLst>
            <pc:docMk/>
            <pc:sldMk cId="4268866672" sldId="295"/>
            <ac:spMk id="24" creationId="{E0517CB3-38E5-2491-7F23-67677FF75865}"/>
          </ac:spMkLst>
        </pc:spChg>
        <pc:spChg chg="add del mod">
          <ac:chgData name="Rafael Nunes dos Santos Sêco" userId="54480e57-d755-43f6-90fa-3be94f287283" providerId="ADAL" clId="{01289F0A-22CE-46EC-A48A-68D8C4BF232F}" dt="2023-06-18T11:34:32.371" v="207" actId="931"/>
          <ac:spMkLst>
            <pc:docMk/>
            <pc:sldMk cId="4268866672" sldId="295"/>
            <ac:spMk id="28" creationId="{73829831-A111-7B0B-1970-66A3E07CE039}"/>
          </ac:spMkLst>
        </pc:spChg>
        <pc:picChg chg="add del mod ord">
          <ac:chgData name="Rafael Nunes dos Santos Sêco" userId="54480e57-d755-43f6-90fa-3be94f287283" providerId="ADAL" clId="{01289F0A-22CE-46EC-A48A-68D8C4BF232F}" dt="2023-06-18T11:28:08.623" v="50" actId="478"/>
          <ac:picMkLst>
            <pc:docMk/>
            <pc:sldMk cId="4268866672" sldId="295"/>
            <ac:picMk id="6" creationId="{A683F11C-5D97-BA80-0F23-8685CE50A95C}"/>
          </ac:picMkLst>
        </pc:picChg>
        <pc:picChg chg="add mod">
          <ac:chgData name="Rafael Nunes dos Santos Sêco" userId="54480e57-d755-43f6-90fa-3be94f287283" providerId="ADAL" clId="{01289F0A-22CE-46EC-A48A-68D8C4BF232F}" dt="2023-06-18T11:30:05.961" v="53" actId="962"/>
          <ac:picMkLst>
            <pc:docMk/>
            <pc:sldMk cId="4268866672" sldId="295"/>
            <ac:picMk id="11" creationId="{D5FE4B8E-1340-5592-E846-5F9E00B56611}"/>
          </ac:picMkLst>
        </pc:picChg>
        <pc:picChg chg="add mod">
          <ac:chgData name="Rafael Nunes dos Santos Sêco" userId="54480e57-d755-43f6-90fa-3be94f287283" providerId="ADAL" clId="{01289F0A-22CE-46EC-A48A-68D8C4BF232F}" dt="2023-06-18T11:30:16.949" v="57" actId="962"/>
          <ac:picMkLst>
            <pc:docMk/>
            <pc:sldMk cId="4268866672" sldId="295"/>
            <ac:picMk id="15" creationId="{C24F3397-ED16-2A60-C075-43BC9A89E187}"/>
          </ac:picMkLst>
        </pc:picChg>
        <pc:picChg chg="add mod">
          <ac:chgData name="Rafael Nunes dos Santos Sêco" userId="54480e57-d755-43f6-90fa-3be94f287283" providerId="ADAL" clId="{01289F0A-22CE-46EC-A48A-68D8C4BF232F}" dt="2023-06-18T11:30:23.672" v="61" actId="962"/>
          <ac:picMkLst>
            <pc:docMk/>
            <pc:sldMk cId="4268866672" sldId="295"/>
            <ac:picMk id="26" creationId="{C98E934C-56B5-51E0-D623-1DF27270E0CE}"/>
          </ac:picMkLst>
        </pc:picChg>
        <pc:picChg chg="del">
          <ac:chgData name="Rafael Nunes dos Santos Sêco" userId="54480e57-d755-43f6-90fa-3be94f287283" providerId="ADAL" clId="{01289F0A-22CE-46EC-A48A-68D8C4BF232F}" dt="2023-06-18T11:27:17.633" v="44" actId="478"/>
          <ac:picMkLst>
            <pc:docMk/>
            <pc:sldMk cId="4268866672" sldId="295"/>
            <ac:picMk id="29" creationId="{F3880EE0-FA5E-42D5-8271-3D73977F580D}"/>
          </ac:picMkLst>
        </pc:picChg>
        <pc:picChg chg="del">
          <ac:chgData name="Rafael Nunes dos Santos Sêco" userId="54480e57-d755-43f6-90fa-3be94f287283" providerId="ADAL" clId="{01289F0A-22CE-46EC-A48A-68D8C4BF232F}" dt="2023-06-18T11:30:11.420" v="54" actId="478"/>
          <ac:picMkLst>
            <pc:docMk/>
            <pc:sldMk cId="4268866672" sldId="295"/>
            <ac:picMk id="31" creationId="{963A2FFE-2780-42AE-81A7-8E51ABEAA928}"/>
          </ac:picMkLst>
        </pc:picChg>
        <pc:picChg chg="add mod">
          <ac:chgData name="Rafael Nunes dos Santos Sêco" userId="54480e57-d755-43f6-90fa-3be94f287283" providerId="ADAL" clId="{01289F0A-22CE-46EC-A48A-68D8C4BF232F}" dt="2023-06-18T11:34:39.495" v="210" actId="14100"/>
          <ac:picMkLst>
            <pc:docMk/>
            <pc:sldMk cId="4268866672" sldId="295"/>
            <ac:picMk id="32" creationId="{277B6E68-7EC7-DCF1-654B-FD11862791F8}"/>
          </ac:picMkLst>
        </pc:picChg>
        <pc:picChg chg="del">
          <ac:chgData name="Rafael Nunes dos Santos Sêco" userId="54480e57-d755-43f6-90fa-3be94f287283" providerId="ADAL" clId="{01289F0A-22CE-46EC-A48A-68D8C4BF232F}" dt="2023-06-18T11:30:19.081" v="58" actId="478"/>
          <ac:picMkLst>
            <pc:docMk/>
            <pc:sldMk cId="4268866672" sldId="295"/>
            <ac:picMk id="33" creationId="{8B46ED40-52D9-4BE3-B014-96BEF445BF4A}"/>
          </ac:picMkLst>
        </pc:picChg>
        <pc:picChg chg="del">
          <ac:chgData name="Rafael Nunes dos Santos Sêco" userId="54480e57-d755-43f6-90fa-3be94f287283" providerId="ADAL" clId="{01289F0A-22CE-46EC-A48A-68D8C4BF232F}" dt="2023-06-18T11:34:28.748" v="206" actId="478"/>
          <ac:picMkLst>
            <pc:docMk/>
            <pc:sldMk cId="4268866672" sldId="295"/>
            <ac:picMk id="35" creationId="{1B597EEE-4474-45F3-BE85-85AEEA6ADE89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52.953" v="205"/>
        <pc:sldMkLst>
          <pc:docMk/>
          <pc:sldMk cId="517045786" sldId="296"/>
        </pc:sldMkLst>
        <pc:spChg chg="del">
          <ac:chgData name="Rafael Nunes dos Santos Sêco" userId="54480e57-d755-43f6-90fa-3be94f287283" providerId="ADAL" clId="{01289F0A-22CE-46EC-A48A-68D8C4BF232F}" dt="2023-06-18T11:32:08.465" v="142" actId="478"/>
          <ac:spMkLst>
            <pc:docMk/>
            <pc:sldMk cId="517045786" sldId="296"/>
            <ac:spMk id="3" creationId="{DE0D9D39-4DE1-4E77-8802-B35DBFFF97A2}"/>
          </ac:spMkLst>
        </pc:spChg>
        <pc:spChg chg="add mod">
          <ac:chgData name="Rafael Nunes dos Santos Sêco" userId="54480e57-d755-43f6-90fa-3be94f287283" providerId="ADAL" clId="{01289F0A-22CE-46EC-A48A-68D8C4BF232F}" dt="2023-06-18T11:32:09.343" v="143"/>
          <ac:spMkLst>
            <pc:docMk/>
            <pc:sldMk cId="517045786" sldId="296"/>
            <ac:spMk id="4" creationId="{C283002D-B778-1DAA-8481-3C40725FBD21}"/>
          </ac:spMkLst>
        </pc:spChg>
        <pc:spChg chg="mod">
          <ac:chgData name="Rafael Nunes dos Santos Sêco" userId="54480e57-d755-43f6-90fa-3be94f287283" providerId="ADAL" clId="{01289F0A-22CE-46EC-A48A-68D8C4BF232F}" dt="2023-06-18T11:33:52.953" v="205"/>
          <ac:spMkLst>
            <pc:docMk/>
            <pc:sldMk cId="517045786" sldId="296"/>
            <ac:spMk id="6" creationId="{595F4C2B-CB37-4281-A527-07A09A21A05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9.732" v="204"/>
        <pc:sldMkLst>
          <pc:docMk/>
          <pc:sldMk cId="2114420498" sldId="297"/>
        </pc:sldMkLst>
        <pc:spChg chg="add mod">
          <ac:chgData name="Rafael Nunes dos Santos Sêco" userId="54480e57-d755-43f6-90fa-3be94f287283" providerId="ADAL" clId="{01289F0A-22CE-46EC-A48A-68D8C4BF232F}" dt="2023-06-18T11:32:32.675" v="169"/>
          <ac:spMkLst>
            <pc:docMk/>
            <pc:sldMk cId="2114420498" sldId="297"/>
            <ac:spMk id="2" creationId="{535DD1CD-11FA-390F-1264-B76E30B14185}"/>
          </ac:spMkLst>
        </pc:spChg>
        <pc:spChg chg="del">
          <ac:chgData name="Rafael Nunes dos Santos Sêco" userId="54480e57-d755-43f6-90fa-3be94f287283" providerId="ADAL" clId="{01289F0A-22CE-46EC-A48A-68D8C4BF232F}" dt="2023-06-18T11:32:32.113" v="168" actId="478"/>
          <ac:spMkLst>
            <pc:docMk/>
            <pc:sldMk cId="2114420498" sldId="297"/>
            <ac:spMk id="16" creationId="{D0853325-76A7-4AEB-8F7F-CF0B2580773B}"/>
          </ac:spMkLst>
        </pc:spChg>
        <pc:spChg chg="mod">
          <ac:chgData name="Rafael Nunes dos Santos Sêco" userId="54480e57-d755-43f6-90fa-3be94f287283" providerId="ADAL" clId="{01289F0A-22CE-46EC-A48A-68D8C4BF232F}" dt="2023-06-18T11:33:49.732" v="204"/>
          <ac:spMkLst>
            <pc:docMk/>
            <pc:sldMk cId="2114420498" sldId="297"/>
            <ac:spMk id="17" creationId="{A3CFEF10-F087-43D5-9B68-DA35850ED85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0.518" v="198"/>
        <pc:sldMkLst>
          <pc:docMk/>
          <pc:sldMk cId="1594094387" sldId="304"/>
        </pc:sldMkLst>
        <pc:spChg chg="add mod">
          <ac:chgData name="Rafael Nunes dos Santos Sêco" userId="54480e57-d755-43f6-90fa-3be94f287283" providerId="ADAL" clId="{01289F0A-22CE-46EC-A48A-68D8C4BF232F}" dt="2023-06-18T11:33:06.843" v="181"/>
          <ac:spMkLst>
            <pc:docMk/>
            <pc:sldMk cId="1594094387" sldId="304"/>
            <ac:spMk id="3" creationId="{1C4B33FE-D0F8-8CF9-7376-544FC3BCD810}"/>
          </ac:spMkLst>
        </pc:spChg>
        <pc:spChg chg="del">
          <ac:chgData name="Rafael Nunes dos Santos Sêco" userId="54480e57-d755-43f6-90fa-3be94f287283" providerId="ADAL" clId="{01289F0A-22CE-46EC-A48A-68D8C4BF232F}" dt="2023-06-18T11:33:06.610" v="180" actId="478"/>
          <ac:spMkLst>
            <pc:docMk/>
            <pc:sldMk cId="1594094387" sldId="304"/>
            <ac:spMk id="36" creationId="{D98E03FD-AFE5-462A-8455-5E7B34A57294}"/>
          </ac:spMkLst>
        </pc:spChg>
        <pc:spChg chg="mod">
          <ac:chgData name="Rafael Nunes dos Santos Sêco" userId="54480e57-d755-43f6-90fa-3be94f287283" providerId="ADAL" clId="{01289F0A-22CE-46EC-A48A-68D8C4BF232F}" dt="2023-06-18T11:33:30.518" v="198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24.409" v="197" actId="20577"/>
        <pc:sldMkLst>
          <pc:docMk/>
          <pc:sldMk cId="2271433138" sldId="305"/>
        </pc:sldMkLst>
        <pc:spChg chg="del">
          <ac:chgData name="Rafael Nunes dos Santos Sêco" userId="54480e57-d755-43f6-90fa-3be94f287283" providerId="ADAL" clId="{01289F0A-22CE-46EC-A48A-68D8C4BF232F}" dt="2023-06-18T11:33:10.857" v="182" actId="478"/>
          <ac:spMkLst>
            <pc:docMk/>
            <pc:sldMk cId="2271433138" sldId="305"/>
            <ac:spMk id="4" creationId="{0020C547-CAAA-4F67-8DFD-712B97B120CC}"/>
          </ac:spMkLst>
        </pc:spChg>
        <pc:spChg chg="mod">
          <ac:chgData name="Rafael Nunes dos Santos Sêco" userId="54480e57-d755-43f6-90fa-3be94f287283" providerId="ADAL" clId="{01289F0A-22CE-46EC-A48A-68D8C4BF232F}" dt="2023-06-18T11:33:24.409" v="197" actId="20577"/>
          <ac:spMkLst>
            <pc:docMk/>
            <pc:sldMk cId="2271433138" sldId="305"/>
            <ac:spMk id="5" creationId="{D3D15052-8236-4F49-9521-4C0E2B4F4D0C}"/>
          </ac:spMkLst>
        </pc:spChg>
        <pc:spChg chg="add mod">
          <ac:chgData name="Rafael Nunes dos Santos Sêco" userId="54480e57-d755-43f6-90fa-3be94f287283" providerId="ADAL" clId="{01289F0A-22CE-46EC-A48A-68D8C4BF232F}" dt="2023-06-18T11:33:11.118" v="183"/>
          <ac:spMkLst>
            <pc:docMk/>
            <pc:sldMk cId="2271433138" sldId="305"/>
            <ac:spMk id="7" creationId="{A7181DE8-D9A7-3C12-0DAC-57136554F214}"/>
          </ac:spMkLst>
        </pc:spChg>
      </pc:sldChg>
      <pc:sldChg chg="delSp modSp mod">
        <pc:chgData name="Rafael Nunes dos Santos Sêco" userId="54480e57-d755-43f6-90fa-3be94f287283" providerId="ADAL" clId="{01289F0A-22CE-46EC-A48A-68D8C4BF232F}" dt="2023-06-18T11:38:19.494" v="399" actId="20577"/>
        <pc:sldMkLst>
          <pc:docMk/>
          <pc:sldMk cId="1942026059" sldId="306"/>
        </pc:sldMkLst>
        <pc:spChg chg="mod">
          <ac:chgData name="Rafael Nunes dos Santos Sêco" userId="54480e57-d755-43f6-90fa-3be94f287283" providerId="ADAL" clId="{01289F0A-22CE-46EC-A48A-68D8C4BF232F}" dt="2023-06-18T11:38:19.494" v="399" actId="20577"/>
          <ac:spMkLst>
            <pc:docMk/>
            <pc:sldMk cId="1942026059" sldId="306"/>
            <ac:spMk id="3" creationId="{35E3EA69-4E0E-41BD-8095-A124225A2647}"/>
          </ac:spMkLst>
        </pc:spChg>
        <pc:spChg chg="mod">
          <ac:chgData name="Rafael Nunes dos Santos Sêco" userId="54480e57-d755-43f6-90fa-3be94f287283" providerId="ADAL" clId="{01289F0A-22CE-46EC-A48A-68D8C4BF232F}" dt="2023-06-18T11:25:53.827" v="38" actId="113"/>
          <ac:spMkLst>
            <pc:docMk/>
            <pc:sldMk cId="1942026059" sldId="306"/>
            <ac:spMk id="5" creationId="{AF29EA23-F34E-486A-B8B2-0C3019266975}"/>
          </ac:spMkLst>
        </pc:spChg>
        <pc:spChg chg="del">
          <ac:chgData name="Rafael Nunes dos Santos Sêco" userId="54480e57-d755-43f6-90fa-3be94f287283" providerId="ADAL" clId="{01289F0A-22CE-46EC-A48A-68D8C4BF232F}" dt="2023-06-18T11:25:57.112" v="39" actId="478"/>
          <ac:spMkLst>
            <pc:docMk/>
            <pc:sldMk cId="1942026059" sldId="306"/>
            <ac:spMk id="6" creationId="{55F77CBB-7E0A-452C-B294-CE85EADCD6E2}"/>
          </ac:spMkLst>
        </pc:spChg>
      </pc:sldChg>
      <pc:sldChg chg="modSp mod">
        <pc:chgData name="Rafael Nunes dos Santos Sêco" userId="54480e57-d755-43f6-90fa-3be94f287283" providerId="ADAL" clId="{01289F0A-22CE-46EC-A48A-68D8C4BF232F}" dt="2023-06-18T11:25:22.452" v="22" actId="20577"/>
        <pc:sldMkLst>
          <pc:docMk/>
          <pc:sldMk cId="3946180162" sldId="309"/>
        </pc:sldMkLst>
        <pc:spChg chg="mod">
          <ac:chgData name="Rafael Nunes dos Santos Sêco" userId="54480e57-d755-43f6-90fa-3be94f287283" providerId="ADAL" clId="{01289F0A-22CE-46EC-A48A-68D8C4BF232F}" dt="2023-06-18T11:25:22.452" v="22" actId="20577"/>
          <ac:spMkLst>
            <pc:docMk/>
            <pc:sldMk cId="3946180162" sldId="309"/>
            <ac:spMk id="7" creationId="{0DB00C1F-773C-F1E6-8A0B-A1910147AB25}"/>
          </ac:spMkLst>
        </pc:spChg>
        <pc:picChg chg="mod">
          <ac:chgData name="Rafael Nunes dos Santos Sêco" userId="54480e57-d755-43f6-90fa-3be94f287283" providerId="ADAL" clId="{01289F0A-22CE-46EC-A48A-68D8C4BF232F}" dt="2023-06-18T11:24:25.146" v="0" actId="14100"/>
          <ac:picMkLst>
            <pc:docMk/>
            <pc:sldMk cId="3946180162" sldId="309"/>
            <ac:picMk id="6" creationId="{7608AB86-D48B-8591-DA9F-B6DAB8DD4856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41.301" v="201"/>
        <pc:sldMkLst>
          <pc:docMk/>
          <pc:sldMk cId="142849395" sldId="310"/>
        </pc:sldMkLst>
        <pc:spChg chg="del">
          <ac:chgData name="Rafael Nunes dos Santos Sêco" userId="54480e57-d755-43f6-90fa-3be94f287283" providerId="ADAL" clId="{01289F0A-22CE-46EC-A48A-68D8C4BF232F}" dt="2023-06-18T11:32:48.263" v="174" actId="478"/>
          <ac:spMkLst>
            <pc:docMk/>
            <pc:sldMk cId="142849395" sldId="310"/>
            <ac:spMk id="2" creationId="{908C5D53-D866-4245-BE7D-156375DC9257}"/>
          </ac:spMkLst>
        </pc:spChg>
        <pc:spChg chg="mod">
          <ac:chgData name="Rafael Nunes dos Santos Sêco" userId="54480e57-d755-43f6-90fa-3be94f287283" providerId="ADAL" clId="{01289F0A-22CE-46EC-A48A-68D8C4BF232F}" dt="2023-06-18T11:33:41.301" v="201"/>
          <ac:spMkLst>
            <pc:docMk/>
            <pc:sldMk cId="142849395" sldId="310"/>
            <ac:spMk id="3" creationId="{D9897FF8-1BF8-4C19-8B7E-0B92E8151F37}"/>
          </ac:spMkLst>
        </pc:spChg>
        <pc:spChg chg="add mod">
          <ac:chgData name="Rafael Nunes dos Santos Sêco" userId="54480e57-d755-43f6-90fa-3be94f287283" providerId="ADAL" clId="{01289F0A-22CE-46EC-A48A-68D8C4BF232F}" dt="2023-06-18T11:32:48.608" v="175"/>
          <ac:spMkLst>
            <pc:docMk/>
            <pc:sldMk cId="142849395" sldId="310"/>
            <ac:spMk id="6" creationId="{F24EF0DC-61D7-12BD-A90E-60C6AD240C18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2:18.508" v="155" actId="20577"/>
        <pc:sldMkLst>
          <pc:docMk/>
          <pc:sldMk cId="3153892104" sldId="311"/>
        </pc:sldMkLst>
        <pc:spChg chg="del">
          <ac:chgData name="Rafael Nunes dos Santos Sêco" userId="54480e57-d755-43f6-90fa-3be94f287283" providerId="ADAL" clId="{01289F0A-22CE-46EC-A48A-68D8C4BF232F}" dt="2023-06-18T11:32:02.545" v="140" actId="478"/>
          <ac:spMkLst>
            <pc:docMk/>
            <pc:sldMk cId="3153892104" sldId="311"/>
            <ac:spMk id="4" creationId="{6033BEAB-4380-4A47-B648-13315E04F2DF}"/>
          </ac:spMkLst>
        </pc:spChg>
        <pc:spChg chg="mod">
          <ac:chgData name="Rafael Nunes dos Santos Sêco" userId="54480e57-d755-43f6-90fa-3be94f287283" providerId="ADAL" clId="{01289F0A-22CE-46EC-A48A-68D8C4BF232F}" dt="2023-06-18T11:32:18.508" v="155" actId="20577"/>
          <ac:spMkLst>
            <pc:docMk/>
            <pc:sldMk cId="3153892104" sldId="311"/>
            <ac:spMk id="5" creationId="{9EFDE0E2-B032-4403-9106-5A8349B45309}"/>
          </ac:spMkLst>
        </pc:spChg>
        <pc:spChg chg="add mod">
          <ac:chgData name="Rafael Nunes dos Santos Sêco" userId="54480e57-d755-43f6-90fa-3be94f287283" providerId="ADAL" clId="{01289F0A-22CE-46EC-A48A-68D8C4BF232F}" dt="2023-06-18T11:32:05.364" v="141" actId="1076"/>
          <ac:spMkLst>
            <pc:docMk/>
            <pc:sldMk cId="3153892104" sldId="311"/>
            <ac:spMk id="6" creationId="{5D3842DE-5DD1-4F60-C1EA-19CBECCAD8B7}"/>
          </ac:spMkLst>
        </pc:spChg>
      </pc:sldChg>
      <pc:sldChg chg="delSp modSp new mod">
        <pc:chgData name="Rafael Nunes dos Santos Sêco" userId="54480e57-d755-43f6-90fa-3be94f287283" providerId="ADAL" clId="{01289F0A-22CE-46EC-A48A-68D8C4BF232F}" dt="2023-06-18T11:51:20.060" v="1105" actId="114"/>
        <pc:sldMkLst>
          <pc:docMk/>
          <pc:sldMk cId="573186207" sldId="312"/>
        </pc:sldMkLst>
        <pc:spChg chg="mod">
          <ac:chgData name="Rafael Nunes dos Santos Sêco" userId="54480e57-d755-43f6-90fa-3be94f287283" providerId="ADAL" clId="{01289F0A-22CE-46EC-A48A-68D8C4BF232F}" dt="2023-06-18T11:45:44.396" v="554" actId="207"/>
          <ac:spMkLst>
            <pc:docMk/>
            <pc:sldMk cId="573186207" sldId="312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46:40.143" v="659" actId="20577"/>
          <ac:spMkLst>
            <pc:docMk/>
            <pc:sldMk cId="573186207" sldId="312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49:34.271" v="942" actId="20577"/>
          <ac:spMkLst>
            <pc:docMk/>
            <pc:sldMk cId="573186207" sldId="312"/>
            <ac:spMk id="6" creationId="{67AB477E-2151-7A76-5967-AD2732FDAC5E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7" creationId="{D7A522C6-2FFB-92CC-1D4E-BC746B770F97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8" creationId="{575F6E92-FF34-3DBF-2375-CE41C75EA671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8T11:47:58.043" v="760" actId="20577"/>
          <ac:spMkLst>
            <pc:docMk/>
            <pc:sldMk cId="573186207" sldId="312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1:20.060" v="1105" actId="114"/>
          <ac:spMkLst>
            <pc:docMk/>
            <pc:sldMk cId="573186207" sldId="312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38:59.491" v="402" actId="680"/>
        <pc:sldMkLst>
          <pc:docMk/>
          <pc:sldMk cId="620219599" sldId="312"/>
        </pc:sldMkLst>
      </pc:sldChg>
      <pc:sldChg chg="modSp add mod">
        <pc:chgData name="Rafael Nunes dos Santos Sêco" userId="54480e57-d755-43f6-90fa-3be94f287283" providerId="ADAL" clId="{01289F0A-22CE-46EC-A48A-68D8C4BF232F}" dt="2023-06-18T11:58:54.848" v="1755" actId="14100"/>
        <pc:sldMkLst>
          <pc:docMk/>
          <pc:sldMk cId="2933351064" sldId="313"/>
        </pc:sldMkLst>
        <pc:spChg chg="mod">
          <ac:chgData name="Rafael Nunes dos Santos Sêco" userId="54480e57-d755-43f6-90fa-3be94f287283" providerId="ADAL" clId="{01289F0A-22CE-46EC-A48A-68D8C4BF232F}" dt="2023-06-18T11:52:13.194" v="1118" actId="20577"/>
          <ac:spMkLst>
            <pc:docMk/>
            <pc:sldMk cId="2933351064" sldId="313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52:26.024" v="1126" actId="20577"/>
          <ac:spMkLst>
            <pc:docMk/>
            <pc:sldMk cId="2933351064" sldId="313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53:16.115" v="1231" actId="20577"/>
          <ac:spMkLst>
            <pc:docMk/>
            <pc:sldMk cId="2933351064" sldId="313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55:26.174" v="1366" actId="1076"/>
          <ac:spMkLst>
            <pc:docMk/>
            <pc:sldMk cId="2933351064" sldId="313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57:59.520" v="1633" actId="20577"/>
          <ac:spMkLst>
            <pc:docMk/>
            <pc:sldMk cId="2933351064" sldId="313"/>
            <ac:spMk id="6" creationId="{67AB477E-2151-7A76-5967-AD2732FDAC5E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8T11:58:51.729" v="1754" actId="27636"/>
          <ac:spMkLst>
            <pc:docMk/>
            <pc:sldMk cId="2933351064" sldId="313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8:54.848" v="1755" actId="14100"/>
          <ac:spMkLst>
            <pc:docMk/>
            <pc:sldMk cId="2933351064" sldId="313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59:55.531" v="1757" actId="680"/>
        <pc:sldMkLst>
          <pc:docMk/>
          <pc:sldMk cId="370611115" sldId="314"/>
        </pc:sldMkLst>
      </pc:sldChg>
      <pc:sldChg chg="new del">
        <pc:chgData name="Rafael Nunes dos Santos Sêco" userId="54480e57-d755-43f6-90fa-3be94f287283" providerId="ADAL" clId="{01289F0A-22CE-46EC-A48A-68D8C4BF232F}" dt="2023-06-18T12:00:06.296" v="1759" actId="680"/>
        <pc:sldMkLst>
          <pc:docMk/>
          <pc:sldMk cId="419812889" sldId="314"/>
        </pc:sldMkLst>
      </pc:sldChg>
      <pc:sldChg chg="addSp delSp modSp new mod">
        <pc:chgData name="Rafael Nunes dos Santos Sêco" userId="54480e57-d755-43f6-90fa-3be94f287283" providerId="ADAL" clId="{01289F0A-22CE-46EC-A48A-68D8C4BF232F}" dt="2023-06-18T12:20:49.383" v="2097" actId="1076"/>
        <pc:sldMkLst>
          <pc:docMk/>
          <pc:sldMk cId="4292735724" sldId="314"/>
        </pc:sldMkLst>
        <pc:spChg chg="mod">
          <ac:chgData name="Rafael Nunes dos Santos Sêco" userId="54480e57-d755-43f6-90fa-3be94f287283" providerId="ADAL" clId="{01289F0A-22CE-46EC-A48A-68D8C4BF232F}" dt="2023-06-18T12:00:55.103" v="1804" actId="20577"/>
          <ac:spMkLst>
            <pc:docMk/>
            <pc:sldMk cId="4292735724" sldId="314"/>
            <ac:spMk id="2" creationId="{D694C26B-4505-AB72-2473-F35134203338}"/>
          </ac:spMkLst>
        </pc:spChg>
        <pc:spChg chg="del">
          <ac:chgData name="Rafael Nunes dos Santos Sêco" userId="54480e57-d755-43f6-90fa-3be94f287283" providerId="ADAL" clId="{01289F0A-22CE-46EC-A48A-68D8C4BF232F}" dt="2023-06-18T12:03:41.360" v="1825" actId="478"/>
          <ac:spMkLst>
            <pc:docMk/>
            <pc:sldMk cId="4292735724" sldId="314"/>
            <ac:spMk id="3" creationId="{EBB4DF7B-6C89-6F41-6921-2C5FC6E1F55C}"/>
          </ac:spMkLst>
        </pc:spChg>
        <pc:spChg chg="mod">
          <ac:chgData name="Rafael Nunes dos Santos Sêco" userId="54480e57-d755-43f6-90fa-3be94f287283" providerId="ADAL" clId="{01289F0A-22CE-46EC-A48A-68D8C4BF232F}" dt="2023-06-18T12:03:47.008" v="1838" actId="20577"/>
          <ac:spMkLst>
            <pc:docMk/>
            <pc:sldMk cId="4292735724" sldId="314"/>
            <ac:spMk id="4" creationId="{E1320A13-39B5-0C7C-4472-C4B51F13A6B9}"/>
          </ac:spMkLst>
        </pc:spChg>
        <pc:spChg chg="del">
          <ac:chgData name="Rafael Nunes dos Santos Sêco" userId="54480e57-d755-43f6-90fa-3be94f287283" providerId="ADAL" clId="{01289F0A-22CE-46EC-A48A-68D8C4BF232F}" dt="2023-06-18T12:02:37.482" v="1805" actId="1032"/>
          <ac:spMkLst>
            <pc:docMk/>
            <pc:sldMk cId="4292735724" sldId="314"/>
            <ac:spMk id="6" creationId="{F458953D-11E2-7D06-7523-DC5AFA4EE72D}"/>
          </ac:spMkLst>
        </pc:spChg>
        <pc:spChg chg="add mod">
          <ac:chgData name="Rafael Nunes dos Santos Sêco" userId="54480e57-d755-43f6-90fa-3be94f287283" providerId="ADAL" clId="{01289F0A-22CE-46EC-A48A-68D8C4BF232F}" dt="2023-06-18T12:03:41.697" v="1826"/>
          <ac:spMkLst>
            <pc:docMk/>
            <pc:sldMk cId="4292735724" sldId="314"/>
            <ac:spMk id="8" creationId="{8EF9D207-C4F1-F37B-6AA1-920E4CA075D6}"/>
          </ac:spMkLst>
        </pc:spChg>
        <pc:spChg chg="add mod">
          <ac:chgData name="Rafael Nunes dos Santos Sêco" userId="54480e57-d755-43f6-90fa-3be94f287283" providerId="ADAL" clId="{01289F0A-22CE-46EC-A48A-68D8C4BF232F}" dt="2023-06-18T12:18:53.455" v="2084" actId="14100"/>
          <ac:spMkLst>
            <pc:docMk/>
            <pc:sldMk cId="4292735724" sldId="314"/>
            <ac:spMk id="9" creationId="{A1CED8FF-D28E-EBBC-BF78-208AD1BF36EB}"/>
          </ac:spMkLst>
        </pc:spChg>
        <pc:spChg chg="add mod">
          <ac:chgData name="Rafael Nunes dos Santos Sêco" userId="54480e57-d755-43f6-90fa-3be94f287283" providerId="ADAL" clId="{01289F0A-22CE-46EC-A48A-68D8C4BF232F}" dt="2023-06-18T12:18:46.262" v="2081" actId="1076"/>
          <ac:spMkLst>
            <pc:docMk/>
            <pc:sldMk cId="4292735724" sldId="314"/>
            <ac:spMk id="10" creationId="{519B9483-126D-3802-16A4-4DF00DE7FD39}"/>
          </ac:spMkLst>
        </pc:spChg>
        <pc:spChg chg="add mod">
          <ac:chgData name="Rafael Nunes dos Santos Sêco" userId="54480e57-d755-43f6-90fa-3be94f287283" providerId="ADAL" clId="{01289F0A-22CE-46EC-A48A-68D8C4BF232F}" dt="2023-06-18T12:20:49.383" v="2097" actId="1076"/>
          <ac:spMkLst>
            <pc:docMk/>
            <pc:sldMk cId="4292735724" sldId="314"/>
            <ac:spMk id="11" creationId="{630E938E-EC76-8456-FFCC-968DD9525358}"/>
          </ac:spMkLst>
        </pc:spChg>
        <pc:spChg chg="add mod">
          <ac:chgData name="Rafael Nunes dos Santos Sêco" userId="54480e57-d755-43f6-90fa-3be94f287283" providerId="ADAL" clId="{01289F0A-22CE-46EC-A48A-68D8C4BF232F}" dt="2023-06-18T12:20:42.307" v="2095" actId="1076"/>
          <ac:spMkLst>
            <pc:docMk/>
            <pc:sldMk cId="4292735724" sldId="314"/>
            <ac:spMk id="12" creationId="{AA705027-6BC3-27D1-E5DC-E6F0D2C69E4E}"/>
          </ac:spMkLst>
        </pc:spChg>
        <pc:spChg chg="add mod">
          <ac:chgData name="Rafael Nunes dos Santos Sêco" userId="54480e57-d755-43f6-90fa-3be94f287283" providerId="ADAL" clId="{01289F0A-22CE-46EC-A48A-68D8C4BF232F}" dt="2023-06-18T12:15:15.455" v="2042" actId="1076"/>
          <ac:spMkLst>
            <pc:docMk/>
            <pc:sldMk cId="4292735724" sldId="314"/>
            <ac:spMk id="13" creationId="{5264D727-73D6-B913-20B6-338AC643EB83}"/>
          </ac:spMkLst>
        </pc:spChg>
        <pc:spChg chg="add mod">
          <ac:chgData name="Rafael Nunes dos Santos Sêco" userId="54480e57-d755-43f6-90fa-3be94f287283" providerId="ADAL" clId="{01289F0A-22CE-46EC-A48A-68D8C4BF232F}" dt="2023-06-18T12:15:18.019" v="2043" actId="1076"/>
          <ac:spMkLst>
            <pc:docMk/>
            <pc:sldMk cId="4292735724" sldId="314"/>
            <ac:spMk id="14" creationId="{916DD724-189B-DCF1-05B0-FFA355E00D3A}"/>
          </ac:spMkLst>
        </pc:spChg>
        <pc:spChg chg="add mod">
          <ac:chgData name="Rafael Nunes dos Santos Sêco" userId="54480e57-d755-43f6-90fa-3be94f287283" providerId="ADAL" clId="{01289F0A-22CE-46EC-A48A-68D8C4BF232F}" dt="2023-06-18T12:20:47.555" v="2096" actId="1076"/>
          <ac:spMkLst>
            <pc:docMk/>
            <pc:sldMk cId="4292735724" sldId="314"/>
            <ac:spMk id="15" creationId="{EFE450B9-F55A-BC9D-2C54-3CCDCE45438F}"/>
          </ac:spMkLst>
        </pc:spChg>
        <pc:spChg chg="add mod">
          <ac:chgData name="Rafael Nunes dos Santos Sêco" userId="54480e57-d755-43f6-90fa-3be94f287283" providerId="ADAL" clId="{01289F0A-22CE-46EC-A48A-68D8C4BF232F}" dt="2023-06-18T12:20:35.258" v="2094" actId="1076"/>
          <ac:spMkLst>
            <pc:docMk/>
            <pc:sldMk cId="4292735724" sldId="314"/>
            <ac:spMk id="16" creationId="{B9C00FB3-8692-6AA2-0391-17BCF36C2FD2}"/>
          </ac:spMkLst>
        </pc:spChg>
        <pc:graphicFrameChg chg="add mod modGraphic">
          <ac:chgData name="Rafael Nunes dos Santos Sêco" userId="54480e57-d755-43f6-90fa-3be94f287283" providerId="ADAL" clId="{01289F0A-22CE-46EC-A48A-68D8C4BF232F}" dt="2023-06-18T12:20:30.105" v="2093" actId="14100"/>
          <ac:graphicFrameMkLst>
            <pc:docMk/>
            <pc:sldMk cId="4292735724" sldId="314"/>
            <ac:graphicFrameMk id="7" creationId="{2F567268-F0D7-F2CF-D252-5DA9C8AE5E69}"/>
          </ac:graphicFrameMkLst>
        </pc:graphicFrameChg>
        <pc:cxnChg chg="add del">
          <ac:chgData name="Rafael Nunes dos Santos Sêco" userId="54480e57-d755-43f6-90fa-3be94f287283" providerId="ADAL" clId="{01289F0A-22CE-46EC-A48A-68D8C4BF232F}" dt="2023-06-18T12:19:42.237" v="2086" actId="478"/>
          <ac:cxnSpMkLst>
            <pc:docMk/>
            <pc:sldMk cId="4292735724" sldId="314"/>
            <ac:cxnSpMk id="18" creationId="{DF6180DF-2930-F609-8D04-982ACF7BBC0E}"/>
          </ac:cxnSpMkLst>
        </pc:cxnChg>
      </pc:sldChg>
    </pc:docChg>
  </pc:docChgLst>
  <pc:docChgLst>
    <pc:chgData name="Henrique Faria Pinto Cruz de Oliveira" userId="be167ef6-ed1e-4d61-b726-eaff73d19b27" providerId="ADAL" clId="{4B6449BB-E494-EF48-BED0-DD661B447BB8}"/>
    <pc:docChg chg="undo custSel addSld modSld">
      <pc:chgData name="Henrique Faria Pinto Cruz de Oliveira" userId="be167ef6-ed1e-4d61-b726-eaff73d19b27" providerId="ADAL" clId="{4B6449BB-E494-EF48-BED0-DD661B447BB8}" dt="2023-06-19T10:53:16.649" v="1490" actId="20577"/>
      <pc:docMkLst>
        <pc:docMk/>
      </pc:docMkLst>
      <pc:sldChg chg="modSp mod">
        <pc:chgData name="Henrique Faria Pinto Cruz de Oliveira" userId="be167ef6-ed1e-4d61-b726-eaff73d19b27" providerId="ADAL" clId="{4B6449BB-E494-EF48-BED0-DD661B447BB8}" dt="2023-06-18T22:56:14.696" v="12" actId="18131"/>
        <pc:sldMkLst>
          <pc:docMk/>
          <pc:sldMk cId="4268866672" sldId="295"/>
        </pc:sldMkLst>
        <pc:picChg chg="mod modCrop">
          <ac:chgData name="Henrique Faria Pinto Cruz de Oliveira" userId="be167ef6-ed1e-4d61-b726-eaff73d19b27" providerId="ADAL" clId="{4B6449BB-E494-EF48-BED0-DD661B447BB8}" dt="2023-06-18T22:56:14.696" v="12" actId="18131"/>
          <ac:picMkLst>
            <pc:docMk/>
            <pc:sldMk cId="4268866672" sldId="295"/>
            <ac:picMk id="11" creationId="{D5FE4B8E-1340-5592-E846-5F9E00B56611}"/>
          </ac:picMkLst>
        </pc:picChg>
      </pc:sldChg>
      <pc:sldChg chg="addSp delSp modSp mod">
        <pc:chgData name="Henrique Faria Pinto Cruz de Oliveira" userId="be167ef6-ed1e-4d61-b726-eaff73d19b27" providerId="ADAL" clId="{4B6449BB-E494-EF48-BED0-DD661B447BB8}" dt="2023-06-19T10:42:56.312" v="1220"/>
        <pc:sldMkLst>
          <pc:docMk/>
          <pc:sldMk cId="1942026059" sldId="306"/>
        </pc:sldMkLst>
        <pc:spChg chg="mod">
          <ac:chgData name="Henrique Faria Pinto Cruz de Oliveira" userId="be167ef6-ed1e-4d61-b726-eaff73d19b27" providerId="ADAL" clId="{4B6449BB-E494-EF48-BED0-DD661B447BB8}" dt="2023-06-19T10:40:31.545" v="1176" actId="20577"/>
          <ac:spMkLst>
            <pc:docMk/>
            <pc:sldMk cId="1942026059" sldId="306"/>
            <ac:spMk id="3" creationId="{35E3EA69-4E0E-41BD-8095-A124225A2647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0:00.005" v="1151"/>
          <ac:spMkLst>
            <pc:docMk/>
            <pc:sldMk cId="1942026059" sldId="306"/>
            <ac:spMk id="7" creationId="{F2592CB4-885C-E0D2-4CD9-23C6647A65FC}"/>
          </ac:spMkLst>
        </pc:spChg>
        <pc:spChg chg="add mod">
          <ac:chgData name="Henrique Faria Pinto Cruz de Oliveira" userId="be167ef6-ed1e-4d61-b726-eaff73d19b27" providerId="ADAL" clId="{4B6449BB-E494-EF48-BED0-DD661B447BB8}" dt="2023-06-19T10:39:12.029" v="1147" actId="13926"/>
          <ac:spMkLst>
            <pc:docMk/>
            <pc:sldMk cId="1942026059" sldId="306"/>
            <ac:spMk id="8" creationId="{514DF525-6051-9D64-2183-A8673B52B24C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12.177" v="1173" actId="20577"/>
          <ac:spMkLst>
            <pc:docMk/>
            <pc:sldMk cId="1942026059" sldId="306"/>
            <ac:spMk id="9" creationId="{74C615A4-9012-C76E-B404-94B906492EE5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1:00.418" v="1204"/>
          <ac:spMkLst>
            <pc:docMk/>
            <pc:sldMk cId="1942026059" sldId="306"/>
            <ac:spMk id="10" creationId="{E01810FF-D5DA-69B0-5036-674EDD7FF0F2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57.438" v="1202" actId="20577"/>
          <ac:spMkLst>
            <pc:docMk/>
            <pc:sldMk cId="1942026059" sldId="306"/>
            <ac:spMk id="11" creationId="{F7642C3D-6B20-484A-EBE0-BF60A64660A5}"/>
          </ac:spMkLst>
        </pc:spChg>
        <pc:inkChg chg="add del">
          <ac:chgData name="Henrique Faria Pinto Cruz de Oliveira" userId="be167ef6-ed1e-4d61-b726-eaff73d19b27" providerId="ADAL" clId="{4B6449BB-E494-EF48-BED0-DD661B447BB8}" dt="2023-06-19T10:42:56.309" v="1213"/>
          <ac:inkMkLst>
            <pc:docMk/>
            <pc:sldMk cId="1942026059" sldId="306"/>
            <ac:inkMk id="12" creationId="{30EBAD66-8BFF-D9F6-9F93-057C7D775F37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20"/>
          <ac:inkMkLst>
            <pc:docMk/>
            <pc:sldMk cId="1942026059" sldId="306"/>
            <ac:inkMk id="13" creationId="{44A4ABD6-FFF2-5437-6772-7461291BF24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6"/>
          <ac:inkMkLst>
            <pc:docMk/>
            <pc:sldMk cId="1942026059" sldId="306"/>
            <ac:inkMk id="14" creationId="{7B66899F-BD96-3610-E66D-39073EC27CB5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9"/>
          <ac:inkMkLst>
            <pc:docMk/>
            <pc:sldMk cId="1942026059" sldId="306"/>
            <ac:inkMk id="15" creationId="{E029C23F-4C1C-B005-A64A-DAB985FBE0D9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5"/>
          <ac:inkMkLst>
            <pc:docMk/>
            <pc:sldMk cId="1942026059" sldId="306"/>
            <ac:inkMk id="16" creationId="{08786FF4-A5F4-99C0-4B58-CBB5B49744EE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7"/>
          <ac:inkMkLst>
            <pc:docMk/>
            <pc:sldMk cId="1942026059" sldId="306"/>
            <ac:inkMk id="17" creationId="{F91B5BFE-DA74-07F5-A9E6-3FF68696DA88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8"/>
          <ac:inkMkLst>
            <pc:docMk/>
            <pc:sldMk cId="1942026059" sldId="306"/>
            <ac:inkMk id="18" creationId="{35BFA311-A7DF-0E3F-E8BA-1AA39D2B233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0" v="1214"/>
          <ac:inkMkLst>
            <pc:docMk/>
            <pc:sldMk cId="1942026059" sldId="306"/>
            <ac:inkMk id="19" creationId="{B1F6E52F-D973-D666-472E-F724F686767B}"/>
          </ac:inkMkLst>
        </pc:inkChg>
      </pc:sldChg>
      <pc:sldChg chg="modSp mod">
        <pc:chgData name="Henrique Faria Pinto Cruz de Oliveira" userId="be167ef6-ed1e-4d61-b726-eaff73d19b27" providerId="ADAL" clId="{4B6449BB-E494-EF48-BED0-DD661B447BB8}" dt="2023-06-19T10:53:16.649" v="1490" actId="20577"/>
        <pc:sldMkLst>
          <pc:docMk/>
          <pc:sldMk cId="573186207" sldId="312"/>
        </pc:sldMkLst>
        <pc:spChg chg="mod">
          <ac:chgData name="Henrique Faria Pinto Cruz de Oliveira" userId="be167ef6-ed1e-4d61-b726-eaff73d19b27" providerId="ADAL" clId="{4B6449BB-E494-EF48-BED0-DD661B447BB8}" dt="2023-06-19T10:53:16.649" v="1490" actId="20577"/>
          <ac:spMkLst>
            <pc:docMk/>
            <pc:sldMk cId="573186207" sldId="312"/>
            <ac:spMk id="13" creationId="{8AD9DD2C-46B7-E57B-D108-F23498735383}"/>
          </ac:spMkLst>
        </pc:spChg>
      </pc:sldChg>
      <pc:sldChg chg="modSp mod">
        <pc:chgData name="Henrique Faria Pinto Cruz de Oliveira" userId="be167ef6-ed1e-4d61-b726-eaff73d19b27" providerId="ADAL" clId="{4B6449BB-E494-EF48-BED0-DD661B447BB8}" dt="2023-06-19T10:53:11.601" v="1486" actId="20577"/>
        <pc:sldMkLst>
          <pc:docMk/>
          <pc:sldMk cId="2933351064" sldId="313"/>
        </pc:sldMkLst>
        <pc:spChg chg="mod">
          <ac:chgData name="Henrique Faria Pinto Cruz de Oliveira" userId="be167ef6-ed1e-4d61-b726-eaff73d19b27" providerId="ADAL" clId="{4B6449BB-E494-EF48-BED0-DD661B447BB8}" dt="2023-06-19T10:53:11.601" v="1486" actId="20577"/>
          <ac:spMkLst>
            <pc:docMk/>
            <pc:sldMk cId="2933351064" sldId="313"/>
            <ac:spMk id="13" creationId="{8AD9DD2C-46B7-E57B-D108-F23498735383}"/>
          </ac:spMkLst>
        </pc:spChg>
      </pc:sldChg>
      <pc:sldChg chg="modSp new mod">
        <pc:chgData name="Henrique Faria Pinto Cruz de Oliveira" userId="be167ef6-ed1e-4d61-b726-eaff73d19b27" providerId="ADAL" clId="{4B6449BB-E494-EF48-BED0-DD661B447BB8}" dt="2023-06-18T23:09:55.625" v="24" actId="20577"/>
        <pc:sldMkLst>
          <pc:docMk/>
          <pc:sldMk cId="151974051" sldId="315"/>
        </pc:sldMkLst>
        <pc:spChg chg="mod">
          <ac:chgData name="Henrique Faria Pinto Cruz de Oliveira" userId="be167ef6-ed1e-4d61-b726-eaff73d19b27" providerId="ADAL" clId="{4B6449BB-E494-EF48-BED0-DD661B447BB8}" dt="2023-06-18T23:09:55.625" v="24" actId="20577"/>
          <ac:spMkLst>
            <pc:docMk/>
            <pc:sldMk cId="151974051" sldId="315"/>
            <ac:spMk id="2" creationId="{158DB548-00F5-E2EA-0F08-98A22E9DE6BA}"/>
          </ac:spMkLst>
        </pc:spChg>
      </pc:sldChg>
      <pc:sldChg chg="addSp delSp modSp new mod">
        <pc:chgData name="Henrique Faria Pinto Cruz de Oliveira" userId="be167ef6-ed1e-4d61-b726-eaff73d19b27" providerId="ADAL" clId="{4B6449BB-E494-EF48-BED0-DD661B447BB8}" dt="2023-06-19T10:53:04.643" v="1482" actId="20577"/>
        <pc:sldMkLst>
          <pc:docMk/>
          <pc:sldMk cId="945796141" sldId="326"/>
        </pc:sldMkLst>
        <pc:spChg chg="mod">
          <ac:chgData name="Henrique Faria Pinto Cruz de Oliveira" userId="be167ef6-ed1e-4d61-b726-eaff73d19b27" providerId="ADAL" clId="{4B6449BB-E494-EF48-BED0-DD661B447BB8}" dt="2023-06-19T10:18:12.423" v="51" actId="20577"/>
          <ac:spMkLst>
            <pc:docMk/>
            <pc:sldMk cId="945796141" sldId="326"/>
            <ac:spMk id="2" creationId="{9B1C0A1B-A031-C66F-2664-29BED00A4CC3}"/>
          </ac:spMkLst>
        </pc:spChg>
        <pc:spChg chg="mod">
          <ac:chgData name="Henrique Faria Pinto Cruz de Oliveira" userId="be167ef6-ed1e-4d61-b726-eaff73d19b27" providerId="ADAL" clId="{4B6449BB-E494-EF48-BED0-DD661B447BB8}" dt="2023-06-19T10:47:29.883" v="1396" actId="14100"/>
          <ac:spMkLst>
            <pc:docMk/>
            <pc:sldMk cId="945796141" sldId="326"/>
            <ac:spMk id="3" creationId="{7E2D8B6A-5B17-C9FD-7DAA-B830EADDBB0B}"/>
          </ac:spMkLst>
        </pc:spChg>
        <pc:spChg chg="mod">
          <ac:chgData name="Henrique Faria Pinto Cruz de Oliveira" userId="be167ef6-ed1e-4d61-b726-eaff73d19b27" providerId="ADAL" clId="{4B6449BB-E494-EF48-BED0-DD661B447BB8}" dt="2023-06-19T10:49:58.871" v="1456" actId="255"/>
          <ac:spMkLst>
            <pc:docMk/>
            <pc:sldMk cId="945796141" sldId="326"/>
            <ac:spMk id="4" creationId="{B961B1F6-AE87-C4C6-D88F-137D24F038BE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5" creationId="{A8DF4116-400C-CDA1-5FD8-09AE2D809A2B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6" creationId="{8151526B-968E-301A-A169-DD38D6DC1699}"/>
          </ac:spMkLst>
        </pc:spChg>
        <pc:spChg chg="mod">
          <ac:chgData name="Henrique Faria Pinto Cruz de Oliveira" userId="be167ef6-ed1e-4d61-b726-eaff73d19b27" providerId="ADAL" clId="{4B6449BB-E494-EF48-BED0-DD661B447BB8}" dt="2023-06-19T10:49:32.389" v="1454" actId="14100"/>
          <ac:spMkLst>
            <pc:docMk/>
            <pc:sldMk cId="945796141" sldId="326"/>
            <ac:spMk id="7" creationId="{A50B1793-F970-E11A-DB11-92566E234044}"/>
          </ac:spMkLst>
        </pc:spChg>
        <pc:spChg chg="mod">
          <ac:chgData name="Henrique Faria Pinto Cruz de Oliveira" userId="be167ef6-ed1e-4d61-b726-eaff73d19b27" providerId="ADAL" clId="{4B6449BB-E494-EF48-BED0-DD661B447BB8}" dt="2023-06-19T10:52:23.136" v="1463" actId="948"/>
          <ac:spMkLst>
            <pc:docMk/>
            <pc:sldMk cId="945796141" sldId="326"/>
            <ac:spMk id="8" creationId="{4527B59D-5545-A8CA-1C66-E99CB14DFEDA}"/>
          </ac:spMkLst>
        </pc:spChg>
        <pc:spChg chg="mod">
          <ac:chgData name="Henrique Faria Pinto Cruz de Oliveira" userId="be167ef6-ed1e-4d61-b726-eaff73d19b27" providerId="ADAL" clId="{4B6449BB-E494-EF48-BED0-DD661B447BB8}" dt="2023-06-19T10:47:53.382" v="1400" actId="14100"/>
          <ac:spMkLst>
            <pc:docMk/>
            <pc:sldMk cId="945796141" sldId="326"/>
            <ac:spMk id="9" creationId="{B06E5B57-A504-01B4-8417-2349923FAF3A}"/>
          </ac:spMkLst>
        </pc:spChg>
        <pc:spChg chg="mod">
          <ac:chgData name="Henrique Faria Pinto Cruz de Oliveira" userId="be167ef6-ed1e-4d61-b726-eaff73d19b27" providerId="ADAL" clId="{4B6449BB-E494-EF48-BED0-DD661B447BB8}" dt="2023-06-19T10:52:36.051" v="1464" actId="108"/>
          <ac:spMkLst>
            <pc:docMk/>
            <pc:sldMk cId="945796141" sldId="326"/>
            <ac:spMk id="10" creationId="{2A3361E6-D30B-A822-F230-BDB7C15AAF3C}"/>
          </ac:spMkLst>
        </pc:spChg>
        <pc:spChg chg="del">
          <ac:chgData name="Henrique Faria Pinto Cruz de Oliveira" userId="be167ef6-ed1e-4d61-b726-eaff73d19b27" providerId="ADAL" clId="{4B6449BB-E494-EF48-BED0-DD661B447BB8}" dt="2023-06-19T10:37:17.737" v="1093" actId="478"/>
          <ac:spMkLst>
            <pc:docMk/>
            <pc:sldMk cId="945796141" sldId="326"/>
            <ac:spMk id="11" creationId="{8F045AB0-4AC2-F904-1149-CB4C584834A7}"/>
          </ac:spMkLst>
        </pc:spChg>
        <pc:spChg chg="del">
          <ac:chgData name="Henrique Faria Pinto Cruz de Oliveira" userId="be167ef6-ed1e-4d61-b726-eaff73d19b27" providerId="ADAL" clId="{4B6449BB-E494-EF48-BED0-DD661B447BB8}" dt="2023-06-19T10:37:16.297" v="1092" actId="478"/>
          <ac:spMkLst>
            <pc:docMk/>
            <pc:sldMk cId="945796141" sldId="326"/>
            <ac:spMk id="12" creationId="{C393BAE0-EE0B-C022-26FC-9426862C5D31}"/>
          </ac:spMkLst>
        </pc:spChg>
        <pc:spChg chg="mod">
          <ac:chgData name="Henrique Faria Pinto Cruz de Oliveira" userId="be167ef6-ed1e-4d61-b726-eaff73d19b27" providerId="ADAL" clId="{4B6449BB-E494-EF48-BED0-DD661B447BB8}" dt="2023-06-19T10:53:04.643" v="1482" actId="20577"/>
          <ac:spMkLst>
            <pc:docMk/>
            <pc:sldMk cId="945796141" sldId="326"/>
            <ac:spMk id="13" creationId="{36763A86-F564-8A1E-5E44-3996446D4A8C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08.671" v="1122" actId="13926"/>
          <ac:spMkLst>
            <pc:docMk/>
            <pc:sldMk cId="945796141" sldId="326"/>
            <ac:spMk id="17" creationId="{7FA919CD-7B4D-F482-9696-482F054B721E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48.094" v="1135" actId="20577"/>
          <ac:spMkLst>
            <pc:docMk/>
            <pc:sldMk cId="945796141" sldId="326"/>
            <ac:spMk id="19" creationId="{7BC899B3-8472-5E1F-80F5-55E0CD909F50}"/>
          </ac:spMkLst>
        </pc:spChg>
      </pc:sldChg>
    </pc:docChg>
  </pc:docChgLst>
  <pc:docChgLst>
    <pc:chgData name="Joana Filipa Rodrigues Santos" userId="9c370092-11fb-46a6-9f8d-0d5b1bbb6bed" providerId="ADAL" clId="{AECBCC30-F538-4199-8CAD-699AAAFB09A8}"/>
    <pc:docChg chg="undo custSel addSld delSld modSld sldOrd">
      <pc:chgData name="Joana Filipa Rodrigues Santos" userId="9c370092-11fb-46a6-9f8d-0d5b1bbb6bed" providerId="ADAL" clId="{AECBCC30-F538-4199-8CAD-699AAAFB09A8}" dt="2023-06-19T11:25:46.934" v="914" actId="1076"/>
      <pc:docMkLst>
        <pc:docMk/>
      </pc:docMkLst>
      <pc:sldChg chg="modSp mod">
        <pc:chgData name="Joana Filipa Rodrigues Santos" userId="9c370092-11fb-46a6-9f8d-0d5b1bbb6bed" providerId="ADAL" clId="{AECBCC30-F538-4199-8CAD-699AAAFB09A8}" dt="2023-06-19T11:00:07.430" v="524" actId="20577"/>
        <pc:sldMkLst>
          <pc:docMk/>
          <pc:sldMk cId="4268866672" sldId="295"/>
        </pc:sldMkLst>
        <pc:spChg chg="mod">
          <ac:chgData name="Joana Filipa Rodrigues Santos" userId="9c370092-11fb-46a6-9f8d-0d5b1bbb6bed" providerId="ADAL" clId="{AECBCC30-F538-4199-8CAD-699AAAFB09A8}" dt="2023-06-19T11:00:07.430" v="524" actId="20577"/>
          <ac:spMkLst>
            <pc:docMk/>
            <pc:sldMk cId="4268866672" sldId="295"/>
            <ac:spMk id="2" creationId="{27A6F7BB-30A8-4980-AD4A-2FB0B53FA6C9}"/>
          </ac:spMkLst>
        </pc:spChg>
      </pc:sldChg>
      <pc:sldChg chg="addSp delSp modSp mod ord">
        <pc:chgData name="Joana Filipa Rodrigues Santos" userId="9c370092-11fb-46a6-9f8d-0d5b1bbb6bed" providerId="ADAL" clId="{AECBCC30-F538-4199-8CAD-699AAAFB09A8}" dt="2023-06-19T11:17:43.248" v="767" actId="207"/>
        <pc:sldMkLst>
          <pc:docMk/>
          <pc:sldMk cId="1942026059" sldId="306"/>
        </pc:sldMkLst>
        <pc:spChg chg="mod">
          <ac:chgData name="Joana Filipa Rodrigues Santos" userId="9c370092-11fb-46a6-9f8d-0d5b1bbb6bed" providerId="ADAL" clId="{AECBCC30-F538-4199-8CAD-699AAAFB09A8}" dt="2023-06-19T10:47:56.303" v="330" actId="1076"/>
          <ac:spMkLst>
            <pc:docMk/>
            <pc:sldMk cId="1942026059" sldId="306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17:39.035" v="766" actId="207"/>
          <ac:spMkLst>
            <pc:docMk/>
            <pc:sldMk cId="1942026059" sldId="306"/>
            <ac:spMk id="3" creationId="{35E3EA69-4E0E-41BD-8095-A124225A2647}"/>
          </ac:spMkLst>
        </pc:spChg>
        <pc:spChg chg="del">
          <ac:chgData name="Joana Filipa Rodrigues Santos" userId="9c370092-11fb-46a6-9f8d-0d5b1bbb6bed" providerId="ADAL" clId="{AECBCC30-F538-4199-8CAD-699AAAFB09A8}" dt="2023-06-19T10:43:43.571" v="204" actId="478"/>
          <ac:spMkLst>
            <pc:docMk/>
            <pc:sldMk cId="1942026059" sldId="306"/>
            <ac:spMk id="7" creationId="{506B76BF-EC0B-9B9E-EE23-BD91DD43D032}"/>
          </ac:spMkLst>
        </pc:spChg>
        <pc:spChg chg="add del mod">
          <ac:chgData name="Joana Filipa Rodrigues Santos" userId="9c370092-11fb-46a6-9f8d-0d5b1bbb6bed" providerId="ADAL" clId="{AECBCC30-F538-4199-8CAD-699AAAFB09A8}" dt="2023-06-19T10:34:27.602" v="31" actId="478"/>
          <ac:spMkLst>
            <pc:docMk/>
            <pc:sldMk cId="1942026059" sldId="306"/>
            <ac:spMk id="7" creationId="{D06642A1-9CB9-9E22-86FA-BC308276D222}"/>
          </ac:spMkLst>
        </pc:spChg>
        <pc:spChg chg="del mod">
          <ac:chgData name="Joana Filipa Rodrigues Santos" userId="9c370092-11fb-46a6-9f8d-0d5b1bbb6bed" providerId="ADAL" clId="{AECBCC30-F538-4199-8CAD-699AAAFB09A8}" dt="2023-06-19T10:40:45.353" v="198" actId="478"/>
          <ac:spMkLst>
            <pc:docMk/>
            <pc:sldMk cId="1942026059" sldId="306"/>
            <ac:spMk id="8" creationId="{514DF525-6051-9D64-2183-A8673B52B24C}"/>
          </ac:spMkLst>
        </pc:spChg>
        <pc:spChg chg="del">
          <ac:chgData name="Joana Filipa Rodrigues Santos" userId="9c370092-11fb-46a6-9f8d-0d5b1bbb6bed" providerId="ADAL" clId="{AECBCC30-F538-4199-8CAD-699AAAFB09A8}" dt="2023-06-19T10:40:48.965" v="199" actId="478"/>
          <ac:spMkLst>
            <pc:docMk/>
            <pc:sldMk cId="1942026059" sldId="306"/>
            <ac:spMk id="9" creationId="{74C615A4-9012-C76E-B404-94B906492EE5}"/>
          </ac:spMkLst>
        </pc:spChg>
        <pc:spChg chg="del">
          <ac:chgData name="Joana Filipa Rodrigues Santos" userId="9c370092-11fb-46a6-9f8d-0d5b1bbb6bed" providerId="ADAL" clId="{AECBCC30-F538-4199-8CAD-699AAAFB09A8}" dt="2023-06-19T10:41:24.834" v="203" actId="478"/>
          <ac:spMkLst>
            <pc:docMk/>
            <pc:sldMk cId="1942026059" sldId="306"/>
            <ac:spMk id="11" creationId="{F7642C3D-6B20-484A-EBE0-BF60A64660A5}"/>
          </ac:spMkLst>
        </pc:spChg>
        <pc:spChg chg="add mod">
          <ac:chgData name="Joana Filipa Rodrigues Santos" userId="9c370092-11fb-46a6-9f8d-0d5b1bbb6bed" providerId="ADAL" clId="{AECBCC30-F538-4199-8CAD-699AAAFB09A8}" dt="2023-06-19T11:17:43.248" v="767" actId="207"/>
          <ac:spMkLst>
            <pc:docMk/>
            <pc:sldMk cId="1942026059" sldId="306"/>
            <ac:spMk id="20" creationId="{DF852271-4487-FF88-6DCC-17D48C73ACA6}"/>
          </ac:spMkLst>
        </pc:spChg>
        <pc:picChg chg="del">
          <ac:chgData name="Joana Filipa Rodrigues Santos" userId="9c370092-11fb-46a6-9f8d-0d5b1bbb6bed" providerId="ADAL" clId="{AECBCC30-F538-4199-8CAD-699AAAFB09A8}" dt="2023-06-19T10:34:24.635" v="30" actId="478"/>
          <ac:picMkLst>
            <pc:docMk/>
            <pc:sldMk cId="1942026059" sldId="306"/>
            <ac:picMk id="17" creationId="{675F9124-3F84-4444-8B6D-EC5BE819EFDA}"/>
          </ac:picMkLst>
        </pc:picChg>
      </pc:sldChg>
      <pc:sldChg chg="new del">
        <pc:chgData name="Joana Filipa Rodrigues Santos" userId="9c370092-11fb-46a6-9f8d-0d5b1bbb6bed" providerId="ADAL" clId="{AECBCC30-F538-4199-8CAD-699AAAFB09A8}" dt="2023-06-19T10:59:35.913" v="497" actId="47"/>
        <pc:sldMkLst>
          <pc:docMk/>
          <pc:sldMk cId="119497396" sldId="328"/>
        </pc:sldMkLst>
      </pc:sldChg>
      <pc:sldChg chg="addSp delSp modSp add mod">
        <pc:chgData name="Joana Filipa Rodrigues Santos" userId="9c370092-11fb-46a6-9f8d-0d5b1bbb6bed" providerId="ADAL" clId="{AECBCC30-F538-4199-8CAD-699AAAFB09A8}" dt="2023-06-19T11:24:32.519" v="907"/>
        <pc:sldMkLst>
          <pc:docMk/>
          <pc:sldMk cId="914507233" sldId="328"/>
        </pc:sldMkLst>
        <pc:spChg chg="mod">
          <ac:chgData name="Joana Filipa Rodrigues Santos" userId="9c370092-11fb-46a6-9f8d-0d5b1bbb6bed" providerId="ADAL" clId="{AECBCC30-F538-4199-8CAD-699AAAFB09A8}" dt="2023-06-19T11:15:26.280" v="724" actId="403"/>
          <ac:spMkLst>
            <pc:docMk/>
            <pc:sldMk cId="914507233" sldId="328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08:30.100" v="675" actId="1076"/>
          <ac:spMkLst>
            <pc:docMk/>
            <pc:sldMk cId="914507233" sldId="328"/>
            <ac:spMk id="3" creationId="{35E3EA69-4E0E-41BD-8095-A124225A2647}"/>
          </ac:spMkLst>
        </pc:spChg>
        <pc:spChg chg="add mod">
          <ac:chgData name="Joana Filipa Rodrigues Santos" userId="9c370092-11fb-46a6-9f8d-0d5b1bbb6bed" providerId="ADAL" clId="{AECBCC30-F538-4199-8CAD-699AAAFB09A8}" dt="2023-06-19T11:24:32.519" v="907"/>
          <ac:spMkLst>
            <pc:docMk/>
            <pc:sldMk cId="914507233" sldId="328"/>
            <ac:spMk id="8" creationId="{0DC9516C-A2FD-315C-982A-539B6071897C}"/>
          </ac:spMkLst>
        </pc:spChg>
        <pc:spChg chg="del mod">
          <ac:chgData name="Joana Filipa Rodrigues Santos" userId="9c370092-11fb-46a6-9f8d-0d5b1bbb6bed" providerId="ADAL" clId="{AECBCC30-F538-4199-8CAD-699AAAFB09A8}" dt="2023-06-19T11:10:56.435" v="686" actId="478"/>
          <ac:spMkLst>
            <pc:docMk/>
            <pc:sldMk cId="914507233" sldId="328"/>
            <ac:spMk id="20" creationId="{DF852271-4487-FF88-6DCC-17D48C73ACA6}"/>
          </ac:spMkLst>
        </pc:spChg>
        <pc:picChg chg="add mod">
          <ac:chgData name="Joana Filipa Rodrigues Santos" userId="9c370092-11fb-46a6-9f8d-0d5b1bbb6bed" providerId="ADAL" clId="{AECBCC30-F538-4199-8CAD-699AAAFB09A8}" dt="2023-06-19T11:15:42.520" v="726" actId="1076"/>
          <ac:picMkLst>
            <pc:docMk/>
            <pc:sldMk cId="914507233" sldId="328"/>
            <ac:picMk id="7" creationId="{1EC18C25-B991-EEB8-68FE-1989A1CF34BE}"/>
          </ac:picMkLst>
        </pc:picChg>
        <pc:picChg chg="add del mod">
          <ac:chgData name="Joana Filipa Rodrigues Santos" userId="9c370092-11fb-46a6-9f8d-0d5b1bbb6bed" providerId="ADAL" clId="{AECBCC30-F538-4199-8CAD-699AAAFB09A8}" dt="2023-06-19T11:08:31.049" v="676"/>
          <ac:picMkLst>
            <pc:docMk/>
            <pc:sldMk cId="914507233" sldId="328"/>
            <ac:picMk id="1026" creationId="{E750E4F0-B9F4-FE4E-E95F-ED8B506D6176}"/>
          </ac:picMkLst>
        </pc:picChg>
        <pc:picChg chg="add mod">
          <ac:chgData name="Joana Filipa Rodrigues Santos" userId="9c370092-11fb-46a6-9f8d-0d5b1bbb6bed" providerId="ADAL" clId="{AECBCC30-F538-4199-8CAD-699AAAFB09A8}" dt="2023-06-19T11:15:14.757" v="720" actId="1076"/>
          <ac:picMkLst>
            <pc:docMk/>
            <pc:sldMk cId="914507233" sldId="328"/>
            <ac:picMk id="1028" creationId="{439590EB-2CB1-42C7-AD0B-C6B429A36FFB}"/>
          </ac:picMkLst>
        </pc:picChg>
        <pc:picChg chg="add mod">
          <ac:chgData name="Joana Filipa Rodrigues Santos" userId="9c370092-11fb-46a6-9f8d-0d5b1bbb6bed" providerId="ADAL" clId="{AECBCC30-F538-4199-8CAD-699AAAFB09A8}" dt="2023-06-19T11:15:35.017" v="725" actId="1076"/>
          <ac:picMkLst>
            <pc:docMk/>
            <pc:sldMk cId="914507233" sldId="328"/>
            <ac:picMk id="1030" creationId="{9C2D5C13-0086-9F45-9D1B-0E15AD06097F}"/>
          </ac:picMkLst>
        </pc:picChg>
      </pc:sldChg>
      <pc:sldChg chg="addSp delSp modSp new mod">
        <pc:chgData name="Joana Filipa Rodrigues Santos" userId="9c370092-11fb-46a6-9f8d-0d5b1bbb6bed" providerId="ADAL" clId="{AECBCC30-F538-4199-8CAD-699AAAFB09A8}" dt="2023-06-19T11:25:46.934" v="914" actId="1076"/>
        <pc:sldMkLst>
          <pc:docMk/>
          <pc:sldMk cId="1044199708" sldId="329"/>
        </pc:sldMkLst>
        <pc:spChg chg="del">
          <ac:chgData name="Joana Filipa Rodrigues Santos" userId="9c370092-11fb-46a6-9f8d-0d5b1bbb6bed" providerId="ADAL" clId="{AECBCC30-F538-4199-8CAD-699AAAFB09A8}" dt="2023-06-19T11:16:21.363" v="758" actId="478"/>
          <ac:spMkLst>
            <pc:docMk/>
            <pc:sldMk cId="1044199708" sldId="329"/>
            <ac:spMk id="2" creationId="{5D4DB4BE-5F5A-82F0-5F0C-75860CCC63E5}"/>
          </ac:spMkLst>
        </pc:spChg>
        <pc:spChg chg="mod">
          <ac:chgData name="Joana Filipa Rodrigues Santos" userId="9c370092-11fb-46a6-9f8d-0d5b1bbb6bed" providerId="ADAL" clId="{AECBCC30-F538-4199-8CAD-699AAAFB09A8}" dt="2023-06-19T11:25:46.934" v="914" actId="1076"/>
          <ac:spMkLst>
            <pc:docMk/>
            <pc:sldMk cId="1044199708" sldId="329"/>
            <ac:spMk id="3" creationId="{75DF732C-2243-190B-F5C8-1534F3E90E11}"/>
          </ac:spMkLst>
        </pc:spChg>
        <pc:spChg chg="mod">
          <ac:chgData name="Joana Filipa Rodrigues Santos" userId="9c370092-11fb-46a6-9f8d-0d5b1bbb6bed" providerId="ADAL" clId="{AECBCC30-F538-4199-8CAD-699AAAFB09A8}" dt="2023-06-19T11:19:03.456" v="812" actId="1076"/>
          <ac:spMkLst>
            <pc:docMk/>
            <pc:sldMk cId="1044199708" sldId="329"/>
            <ac:spMk id="4" creationId="{BA6593C6-5BCD-EC9B-AA9B-212C233F68F2}"/>
          </ac:spMkLst>
        </pc:spChg>
        <pc:spChg chg="del">
          <ac:chgData name="Joana Filipa Rodrigues Santos" userId="9c370092-11fb-46a6-9f8d-0d5b1bbb6bed" providerId="ADAL" clId="{AECBCC30-F538-4199-8CAD-699AAAFB09A8}" dt="2023-06-19T11:24:45.149" v="910" actId="478"/>
          <ac:spMkLst>
            <pc:docMk/>
            <pc:sldMk cId="1044199708" sldId="329"/>
            <ac:spMk id="5" creationId="{F2E0C6FD-EEC2-3087-5F27-ADD69963D352}"/>
          </ac:spMkLst>
        </pc:spChg>
        <pc:spChg chg="del">
          <ac:chgData name="Joana Filipa Rodrigues Santos" userId="9c370092-11fb-46a6-9f8d-0d5b1bbb6bed" providerId="ADAL" clId="{AECBCC30-F538-4199-8CAD-699AAAFB09A8}" dt="2023-06-19T11:25:00.998" v="912" actId="478"/>
          <ac:spMkLst>
            <pc:docMk/>
            <pc:sldMk cId="1044199708" sldId="329"/>
            <ac:spMk id="6" creationId="{3E4C5442-A09C-EE3B-73B9-DC66658E6022}"/>
          </ac:spMkLst>
        </pc:spChg>
        <pc:spChg chg="add mod">
          <ac:chgData name="Joana Filipa Rodrigues Santos" userId="9c370092-11fb-46a6-9f8d-0d5b1bbb6bed" providerId="ADAL" clId="{AECBCC30-F538-4199-8CAD-699AAAFB09A8}" dt="2023-06-19T11:22:25.464" v="905" actId="1076"/>
          <ac:spMkLst>
            <pc:docMk/>
            <pc:sldMk cId="1044199708" sldId="329"/>
            <ac:spMk id="8" creationId="{E963298B-A78B-AB23-299B-7759ED10C0C7}"/>
          </ac:spMkLst>
        </pc:spChg>
        <pc:spChg chg="add mod">
          <ac:chgData name="Joana Filipa Rodrigues Santos" userId="9c370092-11fb-46a6-9f8d-0d5b1bbb6bed" providerId="ADAL" clId="{AECBCC30-F538-4199-8CAD-699AAAFB09A8}" dt="2023-06-19T11:22:28.213" v="906" actId="1076"/>
          <ac:spMkLst>
            <pc:docMk/>
            <pc:sldMk cId="1044199708" sldId="329"/>
            <ac:spMk id="9" creationId="{915BC365-CFBB-CFB5-64A2-788C7E6CD59F}"/>
          </ac:spMkLst>
        </pc:spChg>
        <pc:spChg chg="add del mod">
          <ac:chgData name="Joana Filipa Rodrigues Santos" userId="9c370092-11fb-46a6-9f8d-0d5b1bbb6bed" providerId="ADAL" clId="{AECBCC30-F538-4199-8CAD-699AAAFB09A8}" dt="2023-06-19T11:24:41.120" v="909" actId="478"/>
          <ac:spMkLst>
            <pc:docMk/>
            <pc:sldMk cId="1044199708" sldId="329"/>
            <ac:spMk id="10" creationId="{B7F2F508-3318-B0C4-CF29-8C259A042779}"/>
          </ac:spMkLst>
        </pc:spChg>
        <pc:spChg chg="add mod">
          <ac:chgData name="Joana Filipa Rodrigues Santos" userId="9c370092-11fb-46a6-9f8d-0d5b1bbb6bed" providerId="ADAL" clId="{AECBCC30-F538-4199-8CAD-699AAAFB09A8}" dt="2023-06-19T11:24:46.191" v="911"/>
          <ac:spMkLst>
            <pc:docMk/>
            <pc:sldMk cId="1044199708" sldId="329"/>
            <ac:spMk id="11" creationId="{E7F2B0B3-1685-2498-0C81-A802304FD6FD}"/>
          </ac:spMkLst>
        </pc:spChg>
        <pc:spChg chg="add mod">
          <ac:chgData name="Joana Filipa Rodrigues Santos" userId="9c370092-11fb-46a6-9f8d-0d5b1bbb6bed" providerId="ADAL" clId="{AECBCC30-F538-4199-8CAD-699AAAFB09A8}" dt="2023-06-19T11:25:02.272" v="913"/>
          <ac:spMkLst>
            <pc:docMk/>
            <pc:sldMk cId="1044199708" sldId="329"/>
            <ac:spMk id="12" creationId="{F81D0EF7-38A1-D2A3-F31D-E7DB18FE28CC}"/>
          </ac:spMkLst>
        </pc:spChg>
      </pc:sldChg>
    </pc:docChg>
  </pc:docChgLst>
  <pc:docChgLst>
    <pc:chgData name="Diana Sofia Paiva da Silva" userId="d32348cd-4d45-42db-8be6-0f65cf299e8d" providerId="ADAL" clId="{A168C522-01DF-4640-AF8E-A772AA8A876F}"/>
    <pc:docChg chg="undo custSel addSld delSld modSld sldOrd delMainMaster">
      <pc:chgData name="Diana Sofia Paiva da Silva" userId="d32348cd-4d45-42db-8be6-0f65cf299e8d" providerId="ADAL" clId="{A168C522-01DF-4640-AF8E-A772AA8A876F}" dt="2023-06-19T11:26:05.273" v="3306"/>
      <pc:docMkLst>
        <pc:docMk/>
      </pc:docMkLst>
      <pc:sldChg chg="delSp add del setBg delDesignElem">
        <pc:chgData name="Diana Sofia Paiva da Silva" userId="d32348cd-4d45-42db-8be6-0f65cf299e8d" providerId="ADAL" clId="{A168C522-01DF-4640-AF8E-A772AA8A876F}" dt="2023-06-19T10:31:09.412" v="2728" actId="47"/>
        <pc:sldMkLst>
          <pc:docMk/>
          <pc:sldMk cId="735191868" sldId="257"/>
        </pc:sldMkLst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3" creationId="{F821940F-7A1D-4ACC-85B4-A932898ABB37}"/>
          </ac:spMkLst>
        </pc:spChg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5" creationId="{16674508-81D3-48CF-96BF-7FC60EAA572A}"/>
          </ac:spMkLst>
        </pc:spChg>
      </pc:sldChg>
      <pc:sldChg chg="addSp modSp add del mod setBg">
        <pc:chgData name="Diana Sofia Paiva da Silva" userId="d32348cd-4d45-42db-8be6-0f65cf299e8d" providerId="ADAL" clId="{A168C522-01DF-4640-AF8E-A772AA8A876F}" dt="2023-06-19T11:07:52.541" v="3207" actId="2711"/>
        <pc:sldMkLst>
          <pc:docMk/>
          <pc:sldMk cId="624295523" sldId="258"/>
        </pc:sldMkLst>
        <pc:spChg chg="mod">
          <ac:chgData name="Diana Sofia Paiva da Silva" userId="d32348cd-4d45-42db-8be6-0f65cf299e8d" providerId="ADAL" clId="{A168C522-01DF-4640-AF8E-A772AA8A876F}" dt="2023-06-19T10:32:20.005" v="2733" actId="2711"/>
          <ac:spMkLst>
            <pc:docMk/>
            <pc:sldMk cId="624295523" sldId="258"/>
            <ac:spMk id="2" creationId="{02F840AF-EA38-360D-5C8D-A47E53311F06}"/>
          </ac:spMkLst>
        </pc:spChg>
        <pc:spChg chg="add mod">
          <ac:chgData name="Diana Sofia Paiva da Silva" userId="d32348cd-4d45-42db-8be6-0f65cf299e8d" providerId="ADAL" clId="{A168C522-01DF-4640-AF8E-A772AA8A876F}" dt="2023-06-19T10:44:44.741" v="3051" actId="20577"/>
          <ac:spMkLst>
            <pc:docMk/>
            <pc:sldMk cId="624295523" sldId="258"/>
            <ac:spMk id="3" creationId="{38ACC4EA-A7BE-A090-AC2A-811A7B4F1F2D}"/>
          </ac:spMkLst>
        </pc:spChg>
        <pc:spChg chg="add mod">
          <ac:chgData name="Diana Sofia Paiva da Silva" userId="d32348cd-4d45-42db-8be6-0f65cf299e8d" providerId="ADAL" clId="{A168C522-01DF-4640-AF8E-A772AA8A876F}" dt="2023-06-19T11:07:52.541" v="3207" actId="2711"/>
          <ac:spMkLst>
            <pc:docMk/>
            <pc:sldMk cId="624295523" sldId="258"/>
            <ac:spMk id="4" creationId="{13EEB5BB-B1D0-0FD9-7840-5231F69E5CFA}"/>
          </ac:spMkLst>
        </pc:spChg>
        <pc:spChg chg="add mod">
          <ac:chgData name="Diana Sofia Paiva da Silva" userId="d32348cd-4d45-42db-8be6-0f65cf299e8d" providerId="ADAL" clId="{A168C522-01DF-4640-AF8E-A772AA8A876F}" dt="2023-06-19T10:44:31.466" v="3042"/>
          <ac:spMkLst>
            <pc:docMk/>
            <pc:sldMk cId="624295523" sldId="258"/>
            <ac:spMk id="6" creationId="{02D3771A-1D32-B5BB-AC20-E71D2F19AEF5}"/>
          </ac:spMkLst>
        </pc:spChg>
      </pc:sldChg>
      <pc:sldChg chg="addSp modSp mod">
        <pc:chgData name="Diana Sofia Paiva da Silva" userId="d32348cd-4d45-42db-8be6-0f65cf299e8d" providerId="ADAL" clId="{A168C522-01DF-4640-AF8E-A772AA8A876F}" dt="2023-06-19T11:15:57.321" v="3272" actId="14100"/>
        <pc:sldMkLst>
          <pc:docMk/>
          <pc:sldMk cId="1906377714" sldId="259"/>
        </pc:sldMkLst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3" creationId="{F87E6C44-C591-6329-66E0-F86A9BD46D7F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4" creationId="{ABD5EB16-9AC3-6240-9BD7-EE1808C45AC4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5" creationId="{ABA211D6-BD97-6AD1-F10F-45488C3095FA}"/>
          </ac:spMkLst>
        </pc:spChg>
        <pc:graphicFrameChg chg="mod">
          <ac:chgData name="Diana Sofia Paiva da Silva" userId="d32348cd-4d45-42db-8be6-0f65cf299e8d" providerId="ADAL" clId="{A168C522-01DF-4640-AF8E-A772AA8A876F}" dt="2023-06-19T11:15:57.321" v="3272" actId="14100"/>
          <ac:graphicFrameMkLst>
            <pc:docMk/>
            <pc:sldMk cId="1906377714" sldId="259"/>
            <ac:graphicFrameMk id="18" creationId="{09218AC4-BBB7-F92B-3C49-E0150D4C90FA}"/>
          </ac:graphicFrameMkLst>
        </pc:graphicFrameChg>
      </pc:sldChg>
      <pc:sldChg chg="modSp mod">
        <pc:chgData name="Diana Sofia Paiva da Silva" userId="d32348cd-4d45-42db-8be6-0f65cf299e8d" providerId="ADAL" clId="{A168C522-01DF-4640-AF8E-A772AA8A876F}" dt="2023-06-19T10:47:16.041" v="3099"/>
        <pc:sldMkLst>
          <pc:docMk/>
          <pc:sldMk cId="566997565" sldId="260"/>
        </pc:sldMkLst>
        <pc:spChg chg="mod">
          <ac:chgData name="Diana Sofia Paiva da Silva" userId="d32348cd-4d45-42db-8be6-0f65cf299e8d" providerId="ADAL" clId="{A168C522-01DF-4640-AF8E-A772AA8A876F}" dt="2023-06-19T10:47:16.041" v="3099"/>
          <ac:spMkLst>
            <pc:docMk/>
            <pc:sldMk cId="566997565" sldId="260"/>
            <ac:spMk id="3" creationId="{90D5DB46-4933-4971-A3A9-E1013D8C14DA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9.061" v="3100"/>
        <pc:sldMkLst>
          <pc:docMk/>
          <pc:sldMk cId="4151694508" sldId="268"/>
        </pc:sldMkLst>
        <pc:spChg chg="mod">
          <ac:chgData name="Diana Sofia Paiva da Silva" userId="d32348cd-4d45-42db-8be6-0f65cf299e8d" providerId="ADAL" clId="{A168C522-01DF-4640-AF8E-A772AA8A876F}" dt="2023-06-19T10:47:19.061" v="3100"/>
          <ac:spMkLst>
            <pc:docMk/>
            <pc:sldMk cId="4151694508" sldId="268"/>
            <ac:spMk id="3" creationId="{B6A8DBFE-0476-41B3-9106-C29360C706E9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4.657" v="3096"/>
        <pc:sldMkLst>
          <pc:docMk/>
          <pc:sldMk cId="202184314" sldId="287"/>
        </pc:sldMkLst>
        <pc:spChg chg="mod">
          <ac:chgData name="Diana Sofia Paiva da Silva" userId="d32348cd-4d45-42db-8be6-0f65cf299e8d" providerId="ADAL" clId="{A168C522-01DF-4640-AF8E-A772AA8A876F}" dt="2023-06-19T10:47:04.657" v="3096"/>
          <ac:spMkLst>
            <pc:docMk/>
            <pc:sldMk cId="202184314" sldId="287"/>
            <ac:spMk id="5" creationId="{C2EB2A80-0DA3-4033-A669-A7896142852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7.415" v="3097"/>
        <pc:sldMkLst>
          <pc:docMk/>
          <pc:sldMk cId="344161675" sldId="288"/>
        </pc:sldMkLst>
        <pc:spChg chg="mod">
          <ac:chgData name="Diana Sofia Paiva da Silva" userId="d32348cd-4d45-42db-8be6-0f65cf299e8d" providerId="ADAL" clId="{A168C522-01DF-4640-AF8E-A772AA8A876F}" dt="2023-06-19T10:47:07.415" v="3097"/>
          <ac:spMkLst>
            <pc:docMk/>
            <pc:sldMk cId="344161675" sldId="288"/>
            <ac:spMk id="3" creationId="{BA35BD6B-402B-4987-9FCE-9A6924EE2F00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04.528" v="3082"/>
        <pc:sldMkLst>
          <pc:docMk/>
          <pc:sldMk cId="4268866672" sldId="295"/>
        </pc:sldMkLst>
        <pc:spChg chg="mod">
          <ac:chgData name="Diana Sofia Paiva da Silva" userId="d32348cd-4d45-42db-8be6-0f65cf299e8d" providerId="ADAL" clId="{A168C522-01DF-4640-AF8E-A772AA8A876F}" dt="2023-06-19T10:46:04.528" v="3082"/>
          <ac:spMkLst>
            <pc:docMk/>
            <pc:sldMk cId="4268866672" sldId="295"/>
            <ac:spMk id="4" creationId="{2EEB76C5-C47C-4947-B895-9BBB7C93F508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1.980" v="3093"/>
        <pc:sldMkLst>
          <pc:docMk/>
          <pc:sldMk cId="517045786" sldId="296"/>
        </pc:sldMkLst>
        <pc:spChg chg="mod">
          <ac:chgData name="Diana Sofia Paiva da Silva" userId="d32348cd-4d45-42db-8be6-0f65cf299e8d" providerId="ADAL" clId="{A168C522-01DF-4640-AF8E-A772AA8A876F}" dt="2023-06-19T10:46:51.980" v="3093"/>
          <ac:spMkLst>
            <pc:docMk/>
            <pc:sldMk cId="517045786" sldId="296"/>
            <ac:spMk id="6" creationId="{595F4C2B-CB37-4281-A527-07A09A21A05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1.760" v="3095"/>
        <pc:sldMkLst>
          <pc:docMk/>
          <pc:sldMk cId="2114420498" sldId="297"/>
        </pc:sldMkLst>
        <pc:spChg chg="mod">
          <ac:chgData name="Diana Sofia Paiva da Silva" userId="d32348cd-4d45-42db-8be6-0f65cf299e8d" providerId="ADAL" clId="{A168C522-01DF-4640-AF8E-A772AA8A876F}" dt="2023-06-19T10:47:01.760" v="3095"/>
          <ac:spMkLst>
            <pc:docMk/>
            <pc:sldMk cId="2114420498" sldId="297"/>
            <ac:spMk id="17" creationId="{A3CFEF10-F087-43D5-9B68-DA35850ED85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21.723" v="3101"/>
        <pc:sldMkLst>
          <pc:docMk/>
          <pc:sldMk cId="1594094387" sldId="304"/>
        </pc:sldMkLst>
        <pc:spChg chg="mod">
          <ac:chgData name="Diana Sofia Paiva da Silva" userId="d32348cd-4d45-42db-8be6-0f65cf299e8d" providerId="ADAL" clId="{A168C522-01DF-4640-AF8E-A772AA8A876F}" dt="2023-06-19T10:47:21.723" v="3101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0:47:33.422" v="3102"/>
        <pc:sldMkLst>
          <pc:docMk/>
          <pc:sldMk cId="2271433138" sldId="305"/>
        </pc:sldMkLst>
        <pc:spChg chg="mod">
          <ac:chgData name="Diana Sofia Paiva da Silva" userId="d32348cd-4d45-42db-8be6-0f65cf299e8d" providerId="ADAL" clId="{A168C522-01DF-4640-AF8E-A772AA8A876F}" dt="2023-06-18T23:00:41.897" v="85" actId="1076"/>
          <ac:spMkLst>
            <pc:docMk/>
            <pc:sldMk cId="2271433138" sldId="305"/>
            <ac:spMk id="2" creationId="{BCCAEE93-8585-46D4-A7EC-F184E317CB2E}"/>
          </ac:spMkLst>
        </pc:spChg>
        <pc:spChg chg="del">
          <ac:chgData name="Diana Sofia Paiva da Silva" userId="d32348cd-4d45-42db-8be6-0f65cf299e8d" providerId="ADAL" clId="{A168C522-01DF-4640-AF8E-A772AA8A876F}" dt="2023-06-18T23:00:33.285" v="83" actId="478"/>
          <ac:spMkLst>
            <pc:docMk/>
            <pc:sldMk cId="2271433138" sldId="305"/>
            <ac:spMk id="3" creationId="{24AFFC60-19C3-4901-93F7-7AAF4C09F8C6}"/>
          </ac:spMkLst>
        </pc:spChg>
        <pc:spChg chg="mod">
          <ac:chgData name="Diana Sofia Paiva da Silva" userId="d32348cd-4d45-42db-8be6-0f65cf299e8d" providerId="ADAL" clId="{A168C522-01DF-4640-AF8E-A772AA8A876F}" dt="2023-06-19T10:47:33.422" v="3102"/>
          <ac:spMkLst>
            <pc:docMk/>
            <pc:sldMk cId="2271433138" sldId="305"/>
            <ac:spMk id="5" creationId="{D3D15052-8236-4F49-9521-4C0E2B4F4D0C}"/>
          </ac:spMkLst>
        </pc:spChg>
        <pc:spChg chg="add del mod">
          <ac:chgData name="Diana Sofia Paiva da Silva" userId="d32348cd-4d45-42db-8be6-0f65cf299e8d" providerId="ADAL" clId="{A168C522-01DF-4640-AF8E-A772AA8A876F}" dt="2023-06-18T23:00:36.885" v="84" actId="478"/>
          <ac:spMkLst>
            <pc:docMk/>
            <pc:sldMk cId="2271433138" sldId="305"/>
            <ac:spMk id="8" creationId="{E22B6377-341E-AA24-72FA-3B961A98B8E3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52.467" v="3283"/>
        <pc:sldMkLst>
          <pc:docMk/>
          <pc:sldMk cId="1942026059" sldId="306"/>
        </pc:sldMkLst>
        <pc:spChg chg="mod">
          <ac:chgData name="Diana Sofia Paiva da Silva" userId="d32348cd-4d45-42db-8be6-0f65cf299e8d" providerId="ADAL" clId="{A168C522-01DF-4640-AF8E-A772AA8A876F}" dt="2023-06-19T10:45:56.558" v="3081"/>
          <ac:spMkLst>
            <pc:docMk/>
            <pc:sldMk cId="1942026059" sldId="306"/>
            <ac:spMk id="5" creationId="{AF29EA23-F34E-486A-B8B2-0C3019266975}"/>
          </ac:spMkLst>
        </pc:spChg>
        <pc:spChg chg="add del mod">
          <ac:chgData name="Diana Sofia Paiva da Silva" userId="d32348cd-4d45-42db-8be6-0f65cf299e8d" providerId="ADAL" clId="{A168C522-01DF-4640-AF8E-A772AA8A876F}" dt="2023-06-19T10:40:15.066" v="2942" actId="478"/>
          <ac:spMkLst>
            <pc:docMk/>
            <pc:sldMk cId="1942026059" sldId="306"/>
            <ac:spMk id="6" creationId="{85857A33-CAA2-2745-998A-75DF8A70BC65}"/>
          </ac:spMkLst>
        </pc:spChg>
        <pc:spChg chg="add del mod">
          <ac:chgData name="Diana Sofia Paiva da Silva" userId="d32348cd-4d45-42db-8be6-0f65cf299e8d" providerId="ADAL" clId="{A168C522-01DF-4640-AF8E-A772AA8A876F}" dt="2023-06-19T10:42:58.509" v="2962" actId="478"/>
          <ac:spMkLst>
            <pc:docMk/>
            <pc:sldMk cId="1942026059" sldId="306"/>
            <ac:spMk id="6" creationId="{E4A623A4-C577-9AFE-224E-D8FFB1BADBEB}"/>
          </ac:spMkLst>
        </pc:spChg>
        <pc:spChg chg="add mod">
          <ac:chgData name="Diana Sofia Paiva da Silva" userId="d32348cd-4d45-42db-8be6-0f65cf299e8d" providerId="ADAL" clId="{A168C522-01DF-4640-AF8E-A772AA8A876F}" dt="2023-06-19T11:19:52.467" v="3283"/>
          <ac:spMkLst>
            <pc:docMk/>
            <pc:sldMk cId="1942026059" sldId="306"/>
            <ac:spMk id="6" creationId="{E6E3B635-0475-2F0A-43CF-E4C30B917B33}"/>
          </ac:spMkLst>
        </pc:spChg>
        <pc:spChg chg="add mod">
          <ac:chgData name="Diana Sofia Paiva da Silva" userId="d32348cd-4d45-42db-8be6-0f65cf299e8d" providerId="ADAL" clId="{A168C522-01DF-4640-AF8E-A772AA8A876F}" dt="2023-06-19T10:43:31.960" v="3041" actId="1076"/>
          <ac:spMkLst>
            <pc:docMk/>
            <pc:sldMk cId="1942026059" sldId="306"/>
            <ac:spMk id="7" creationId="{506B76BF-EC0B-9B9E-EE23-BD91DD43D032}"/>
          </ac:spMkLst>
        </pc:spChg>
      </pc:sldChg>
      <pc:sldChg chg="modSp mod">
        <pc:chgData name="Diana Sofia Paiva da Silva" userId="d32348cd-4d45-42db-8be6-0f65cf299e8d" providerId="ADAL" clId="{A168C522-01DF-4640-AF8E-A772AA8A876F}" dt="2023-06-18T19:11:09.044" v="80" actId="20577"/>
        <pc:sldMkLst>
          <pc:docMk/>
          <pc:sldMk cId="3946180162" sldId="309"/>
        </pc:sldMkLst>
        <pc:spChg chg="mod">
          <ac:chgData name="Diana Sofia Paiva da Silva" userId="d32348cd-4d45-42db-8be6-0f65cf299e8d" providerId="ADAL" clId="{A168C522-01DF-4640-AF8E-A772AA8A876F}" dt="2023-06-18T19:11:09.044" v="80" actId="20577"/>
          <ac:spMkLst>
            <pc:docMk/>
            <pc:sldMk cId="3946180162" sldId="309"/>
            <ac:spMk id="7" creationId="{0DB00C1F-773C-F1E6-8A0B-A1910147AB25}"/>
          </ac:spMkLst>
        </pc:spChg>
        <pc:spChg chg="mod">
          <ac:chgData name="Diana Sofia Paiva da Silva" userId="d32348cd-4d45-42db-8be6-0f65cf299e8d" providerId="ADAL" clId="{A168C522-01DF-4640-AF8E-A772AA8A876F}" dt="2023-06-18T19:09:36.478" v="52" actId="20577"/>
          <ac:spMkLst>
            <pc:docMk/>
            <pc:sldMk cId="3946180162" sldId="309"/>
            <ac:spMk id="23" creationId="{4829E901-B0F6-4B1C-8D1C-8B758458B74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1.204" v="3098"/>
        <pc:sldMkLst>
          <pc:docMk/>
          <pc:sldMk cId="142849395" sldId="310"/>
        </pc:sldMkLst>
        <pc:spChg chg="mod">
          <ac:chgData name="Diana Sofia Paiva da Silva" userId="d32348cd-4d45-42db-8be6-0f65cf299e8d" providerId="ADAL" clId="{A168C522-01DF-4640-AF8E-A772AA8A876F}" dt="2023-06-19T10:47:11.204" v="3098"/>
          <ac:spMkLst>
            <pc:docMk/>
            <pc:sldMk cId="142849395" sldId="310"/>
            <ac:spMk id="3" creationId="{D9897FF8-1BF8-4C19-8B7E-0B92E8151F3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5.155" v="3094"/>
        <pc:sldMkLst>
          <pc:docMk/>
          <pc:sldMk cId="3153892104" sldId="311"/>
        </pc:sldMkLst>
        <pc:spChg chg="mod">
          <ac:chgData name="Diana Sofia Paiva da Silva" userId="d32348cd-4d45-42db-8be6-0f65cf299e8d" providerId="ADAL" clId="{A168C522-01DF-4640-AF8E-A772AA8A876F}" dt="2023-06-19T10:46:55.155" v="3094"/>
          <ac:spMkLst>
            <pc:docMk/>
            <pc:sldMk cId="3153892104" sldId="311"/>
            <ac:spMk id="5" creationId="{9EFDE0E2-B032-4403-9106-5A8349B45309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37.859" v="3278"/>
        <pc:sldMkLst>
          <pc:docMk/>
          <pc:sldMk cId="573186207" sldId="312"/>
        </pc:sldMkLst>
        <pc:spChg chg="mod">
          <ac:chgData name="Diana Sofia Paiva da Silva" userId="d32348cd-4d45-42db-8be6-0f65cf299e8d" providerId="ADAL" clId="{A168C522-01DF-4640-AF8E-A772AA8A876F}" dt="2023-06-18T23:10:32.241" v="91" actId="20577"/>
          <ac:spMkLst>
            <pc:docMk/>
            <pc:sldMk cId="573186207" sldId="312"/>
            <ac:spMk id="4" creationId="{05C6D0ED-CB61-D4CC-0A83-3C069E1BF6FF}"/>
          </ac:spMkLst>
        </pc:spChg>
        <pc:spChg chg="add del mod">
          <ac:chgData name="Diana Sofia Paiva da Silva" userId="d32348cd-4d45-42db-8be6-0f65cf299e8d" providerId="ADAL" clId="{A168C522-01DF-4640-AF8E-A772AA8A876F}" dt="2023-06-19T11:19:36.366" v="3277" actId="478"/>
          <ac:spMkLst>
            <pc:docMk/>
            <pc:sldMk cId="573186207" sldId="312"/>
            <ac:spMk id="7" creationId="{EF17B5C9-1943-6FF0-432F-C3AA5B721E2D}"/>
          </ac:spMkLst>
        </pc:spChg>
        <pc:spChg chg="add mod">
          <ac:chgData name="Diana Sofia Paiva da Silva" userId="d32348cd-4d45-42db-8be6-0f65cf299e8d" providerId="ADAL" clId="{A168C522-01DF-4640-AF8E-A772AA8A876F}" dt="2023-06-19T11:19:37.859" v="3278"/>
          <ac:spMkLst>
            <pc:docMk/>
            <pc:sldMk cId="573186207" sldId="312"/>
            <ac:spMk id="8" creationId="{3C85411E-2BDF-184F-F3D1-37F4C96AFD78}"/>
          </ac:spMkLst>
        </pc:spChg>
        <pc:spChg chg="del">
          <ac:chgData name="Diana Sofia Paiva da Silva" userId="d32348cd-4d45-42db-8be6-0f65cf299e8d" providerId="ADAL" clId="{A168C522-01DF-4640-AF8E-A772AA8A876F}" dt="2023-06-19T11:19:34.637" v="3276" actId="478"/>
          <ac:spMkLst>
            <pc:docMk/>
            <pc:sldMk cId="573186207" sldId="312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15.644" v="3078" actId="20577"/>
          <ac:spMkLst>
            <pc:docMk/>
            <pc:sldMk cId="573186207" sldId="312"/>
            <ac:spMk id="14" creationId="{20219765-7A76-65B3-6F97-AEAF94590F57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43.409" v="3280"/>
        <pc:sldMkLst>
          <pc:docMk/>
          <pc:sldMk cId="2933351064" sldId="313"/>
        </pc:sldMkLst>
        <pc:spChg chg="add mod">
          <ac:chgData name="Diana Sofia Paiva da Silva" userId="d32348cd-4d45-42db-8be6-0f65cf299e8d" providerId="ADAL" clId="{A168C522-01DF-4640-AF8E-A772AA8A876F}" dt="2023-06-19T11:19:43.409" v="3280"/>
          <ac:spMkLst>
            <pc:docMk/>
            <pc:sldMk cId="2933351064" sldId="313"/>
            <ac:spMk id="7" creationId="{23920CF6-993C-AB36-6CA4-3CEFFD873634}"/>
          </ac:spMkLst>
        </pc:spChg>
        <pc:spChg chg="del">
          <ac:chgData name="Diana Sofia Paiva da Silva" userId="d32348cd-4d45-42db-8be6-0f65cf299e8d" providerId="ADAL" clId="{A168C522-01DF-4640-AF8E-A772AA8A876F}" dt="2023-06-19T11:19:42.298" v="3279" actId="478"/>
          <ac:spMkLst>
            <pc:docMk/>
            <pc:sldMk cId="2933351064" sldId="313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41.544" v="3079"/>
          <ac:spMkLst>
            <pc:docMk/>
            <pc:sldMk cId="2933351064" sldId="313"/>
            <ac:spMk id="14" creationId="{20219765-7A76-65B3-6F97-AEAF94590F5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40.716" v="3091"/>
        <pc:sldMkLst>
          <pc:docMk/>
          <pc:sldMk cId="4292735724" sldId="314"/>
        </pc:sldMkLst>
        <pc:spChg chg="mod">
          <ac:chgData name="Diana Sofia Paiva da Silva" userId="d32348cd-4d45-42db-8be6-0f65cf299e8d" providerId="ADAL" clId="{A168C522-01DF-4640-AF8E-A772AA8A876F}" dt="2023-06-19T10:46:40.716" v="3091"/>
          <ac:spMkLst>
            <pc:docMk/>
            <pc:sldMk cId="4292735724" sldId="314"/>
            <ac:spMk id="4" creationId="{E1320A13-39B5-0C7C-4472-C4B51F13A6B9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43.464" v="3092"/>
        <pc:sldMkLst>
          <pc:docMk/>
          <pc:sldMk cId="151974051" sldId="315"/>
        </pc:sldMkLst>
        <pc:spChg chg="mod">
          <ac:chgData name="Diana Sofia Paiva da Silva" userId="d32348cd-4d45-42db-8be6-0f65cf299e8d" providerId="ADAL" clId="{A168C522-01DF-4640-AF8E-A772AA8A876F}" dt="2023-06-19T10:46:43.464" v="3092"/>
          <ac:spMkLst>
            <pc:docMk/>
            <pc:sldMk cId="151974051" sldId="315"/>
            <ac:spMk id="4" creationId="{81022B22-54F6-9515-63F5-41EC34739C6D}"/>
          </ac:spMkLst>
        </pc:spChg>
      </pc:sldChg>
      <pc:sldChg chg="new del">
        <pc:chgData name="Diana Sofia Paiva da Silva" userId="d32348cd-4d45-42db-8be6-0f65cf299e8d" providerId="ADAL" clId="{A168C522-01DF-4640-AF8E-A772AA8A876F}" dt="2023-06-18T22:59:47.086" v="82" actId="47"/>
        <pc:sldMkLst>
          <pc:docMk/>
          <pc:sldMk cId="3239664512" sldId="315"/>
        </pc:sldMkLst>
      </pc:sldChg>
      <pc:sldChg chg="delSp modSp new del mod">
        <pc:chgData name="Diana Sofia Paiva da Silva" userId="d32348cd-4d45-42db-8be6-0f65cf299e8d" providerId="ADAL" clId="{A168C522-01DF-4640-AF8E-A772AA8A876F}" dt="2023-06-18T23:17:26.554" v="231" actId="47"/>
        <pc:sldMkLst>
          <pc:docMk/>
          <pc:sldMk cId="97547593" sldId="316"/>
        </pc:sldMkLst>
        <pc:spChg chg="del">
          <ac:chgData name="Diana Sofia Paiva da Silva" userId="d32348cd-4d45-42db-8be6-0f65cf299e8d" providerId="ADAL" clId="{A168C522-01DF-4640-AF8E-A772AA8A876F}" dt="2023-06-18T23:10:51.218" v="95" actId="478"/>
          <ac:spMkLst>
            <pc:docMk/>
            <pc:sldMk cId="97547593" sldId="316"/>
            <ac:spMk id="2" creationId="{EDCD623F-DACA-7DF5-5171-B64E5CE1B31E}"/>
          </ac:spMkLst>
        </pc:spChg>
        <pc:spChg chg="mod">
          <ac:chgData name="Diana Sofia Paiva da Silva" userId="d32348cd-4d45-42db-8be6-0f65cf299e8d" providerId="ADAL" clId="{A168C522-01DF-4640-AF8E-A772AA8A876F}" dt="2023-06-18T23:16:54.584" v="230" actId="20577"/>
          <ac:spMkLst>
            <pc:docMk/>
            <pc:sldMk cId="97547593" sldId="316"/>
            <ac:spMk id="3" creationId="{71570EDD-195B-A039-07EC-109D2B0C9DE0}"/>
          </ac:spMkLst>
        </pc:spChg>
        <pc:spChg chg="del">
          <ac:chgData name="Diana Sofia Paiva da Silva" userId="d32348cd-4d45-42db-8be6-0f65cf299e8d" providerId="ADAL" clId="{A168C522-01DF-4640-AF8E-A772AA8A876F}" dt="2023-06-18T23:10:48.617" v="94" actId="478"/>
          <ac:spMkLst>
            <pc:docMk/>
            <pc:sldMk cId="97547593" sldId="316"/>
            <ac:spMk id="4" creationId="{E36F000E-C4BC-6DD5-4C7B-F3BCBCE52C60}"/>
          </ac:spMkLst>
        </pc:spChg>
      </pc:sldChg>
      <pc:sldChg chg="addSp delSp modSp new del mod">
        <pc:chgData name="Diana Sofia Paiva da Silva" userId="d32348cd-4d45-42db-8be6-0f65cf299e8d" providerId="ADAL" clId="{A168C522-01DF-4640-AF8E-A772AA8A876F}" dt="2023-06-18T23:10:36.362" v="92" actId="47"/>
        <pc:sldMkLst>
          <pc:docMk/>
          <pc:sldMk cId="2418968476" sldId="316"/>
        </pc:sldMkLst>
        <pc:spChg chg="del">
          <ac:chgData name="Diana Sofia Paiva da Silva" userId="d32348cd-4d45-42db-8be6-0f65cf299e8d" providerId="ADAL" clId="{A168C522-01DF-4640-AF8E-A772AA8A876F}" dt="2023-06-18T23:10:04.191" v="87" actId="478"/>
          <ac:spMkLst>
            <pc:docMk/>
            <pc:sldMk cId="2418968476" sldId="316"/>
            <ac:spMk id="2" creationId="{4022CE52-1DBD-71A8-8270-0BF13DB8E916}"/>
          </ac:spMkLst>
        </pc:spChg>
        <pc:spChg chg="add del">
          <ac:chgData name="Diana Sofia Paiva da Silva" userId="d32348cd-4d45-42db-8be6-0f65cf299e8d" providerId="ADAL" clId="{A168C522-01DF-4640-AF8E-A772AA8A876F}" dt="2023-06-18T23:10:18.661" v="89" actId="1032"/>
          <ac:spMkLst>
            <pc:docMk/>
            <pc:sldMk cId="2418968476" sldId="316"/>
            <ac:spMk id="6" creationId="{8E84FBE4-09FE-5A29-D863-46BA55821689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8T23:10:18.661" v="89" actId="1032"/>
          <ac:graphicFrameMkLst>
            <pc:docMk/>
            <pc:sldMk cId="2418968476" sldId="316"/>
            <ac:graphicFrameMk id="7" creationId="{11683175-BC97-4EE3-973E-F46D2EF23854}"/>
          </ac:graphicFrameMkLst>
        </pc:graphicFrameChg>
      </pc:sldChg>
      <pc:sldChg chg="addSp delSp modSp add mod">
        <pc:chgData name="Diana Sofia Paiva da Silva" userId="d32348cd-4d45-42db-8be6-0f65cf299e8d" providerId="ADAL" clId="{A168C522-01DF-4640-AF8E-A772AA8A876F}" dt="2023-06-19T10:46:12.948" v="3084"/>
        <pc:sldMkLst>
          <pc:docMk/>
          <pc:sldMk cId="3073039061" sldId="316"/>
        </pc:sldMkLst>
        <pc:spChg chg="mod">
          <ac:chgData name="Diana Sofia Paiva da Silva" userId="d32348cd-4d45-42db-8be6-0f65cf299e8d" providerId="ADAL" clId="{A168C522-01DF-4640-AF8E-A772AA8A876F}" dt="2023-06-18T23:24:14.275" v="250" actId="20577"/>
          <ac:spMkLst>
            <pc:docMk/>
            <pc:sldMk cId="3073039061" sldId="316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12.948" v="3084"/>
          <ac:spMkLst>
            <pc:docMk/>
            <pc:sldMk cId="3073039061" sldId="316"/>
            <ac:spMk id="4" creationId="{2EEB76C5-C47C-4947-B895-9BBB7C93F508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7" creationId="{A3BCCB2B-2006-D936-01D8-D957A67B82E6}"/>
          </ac:spMkLst>
        </pc:spChg>
        <pc:spChg chg="del">
          <ac:chgData name="Diana Sofia Paiva da Silva" userId="d32348cd-4d45-42db-8be6-0f65cf299e8d" providerId="ADAL" clId="{A168C522-01DF-4640-AF8E-A772AA8A876F}" dt="2023-06-18T23:58:12.421" v="2540" actId="478"/>
          <ac:spMkLst>
            <pc:docMk/>
            <pc:sldMk cId="3073039061" sldId="316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0" creationId="{7C9985F9-9CC5-807D-854D-53A8D5F2F746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3" creationId="{A6356983-EC41-4A77-1F92-119E4972DB6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6" creationId="{ECB3A603-7CE7-420B-E4A0-D0FC9DC2FB1F}"/>
          </ac:spMkLst>
        </pc:spChg>
        <pc:spChg chg="del">
          <ac:chgData name="Diana Sofia Paiva da Silva" userId="d32348cd-4d45-42db-8be6-0f65cf299e8d" providerId="ADAL" clId="{A168C522-01DF-4640-AF8E-A772AA8A876F}" dt="2023-06-18T23:58:16.552" v="2542" actId="478"/>
          <ac:spMkLst>
            <pc:docMk/>
            <pc:sldMk cId="3073039061" sldId="316"/>
            <ac:spMk id="17" creationId="{566AEC90-7B36-4B7B-90E9-89D6600D0659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8" creationId="{C233B739-EA91-40DC-B361-7B22D9E5992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9" creationId="{85A8A7FE-7A5C-4B0A-948C-EBDCA6269E8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0" creationId="{940EF05F-D143-4A4E-A3CF-65E5CF2A0B8A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1" creationId="{439DE219-A942-4567-A75F-69E0C6CE1252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2" creationId="{C03C7179-C3FF-46C1-8E01-AC087B88C235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3" creationId="{8B1CDB23-6AD9-45A0-9AF3-29C62C3D580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5" creationId="{11DF799A-74A6-5F6B-231D-1B12236B76A0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8" creationId="{8A187491-8FCB-B699-A6FE-8FF4D42703B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0" creationId="{E4370377-E6E5-BAE0-6D6D-A9C4777742D1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3" creationId="{C9E1A008-AC36-2886-F099-26A4AA8FCC5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5" creationId="{18D82328-6954-C230-27EE-520AC0ED28E2}"/>
          </ac:spMkLst>
        </pc:spChg>
        <pc:spChg chg="add mod">
          <ac:chgData name="Diana Sofia Paiva da Silva" userId="d32348cd-4d45-42db-8be6-0f65cf299e8d" providerId="ADAL" clId="{A168C522-01DF-4640-AF8E-A772AA8A876F}" dt="2023-06-18T23:27:25.453" v="470" actId="20577"/>
          <ac:spMkLst>
            <pc:docMk/>
            <pc:sldMk cId="3073039061" sldId="316"/>
            <ac:spMk id="36" creationId="{6289BB05-916C-48EC-F9BB-850C2649CE88}"/>
          </ac:spMkLst>
        </pc:spChg>
        <pc:spChg chg="add mod">
          <ac:chgData name="Diana Sofia Paiva da Silva" userId="d32348cd-4d45-42db-8be6-0f65cf299e8d" providerId="ADAL" clId="{A168C522-01DF-4640-AF8E-A772AA8A876F}" dt="2023-06-18T23:28:40.315" v="547" actId="113"/>
          <ac:spMkLst>
            <pc:docMk/>
            <pc:sldMk cId="3073039061" sldId="316"/>
            <ac:spMk id="37" creationId="{75E76887-3132-E93E-0425-3EF4410DB2E1}"/>
          </ac:spMkLst>
        </pc:spChg>
        <pc:spChg chg="add del">
          <ac:chgData name="Diana Sofia Paiva da Silva" userId="d32348cd-4d45-42db-8be6-0f65cf299e8d" providerId="ADAL" clId="{A168C522-01DF-4640-AF8E-A772AA8A876F}" dt="2023-06-18T23:35:22.275" v="850" actId="22"/>
          <ac:spMkLst>
            <pc:docMk/>
            <pc:sldMk cId="3073039061" sldId="316"/>
            <ac:spMk id="42" creationId="{3B249E36-08B1-670E-DBFA-BE6B70ACEFED}"/>
          </ac:spMkLst>
        </pc:spChg>
        <pc:spChg chg="add del mod">
          <ac:chgData name="Diana Sofia Paiva da Silva" userId="d32348cd-4d45-42db-8be6-0f65cf299e8d" providerId="ADAL" clId="{A168C522-01DF-4640-AF8E-A772AA8A876F}" dt="2023-06-18T23:58:13.280" v="2541" actId="478"/>
          <ac:spMkLst>
            <pc:docMk/>
            <pc:sldMk cId="3073039061" sldId="316"/>
            <ac:spMk id="44" creationId="{FC3BD016-767F-AA28-89AC-C327E9E06771}"/>
          </ac:spMkLst>
        </pc:spChg>
        <pc:spChg chg="add del mod">
          <ac:chgData name="Diana Sofia Paiva da Silva" userId="d32348cd-4d45-42db-8be6-0f65cf299e8d" providerId="ADAL" clId="{A168C522-01DF-4640-AF8E-A772AA8A876F}" dt="2023-06-18T23:58:18.952" v="2543" actId="478"/>
          <ac:spMkLst>
            <pc:docMk/>
            <pc:sldMk cId="3073039061" sldId="316"/>
            <ac:spMk id="46" creationId="{22909EC7-C4D3-0DB4-3A33-EC9AF8343604}"/>
          </ac:spMkLst>
        </pc:spChg>
        <pc:graphicFrameChg chg="add del mod">
          <ac:chgData name="Diana Sofia Paiva da Silva" userId="d32348cd-4d45-42db-8be6-0f65cf299e8d" providerId="ADAL" clId="{A168C522-01DF-4640-AF8E-A772AA8A876F}" dt="2023-06-18T23:29:00.235" v="551" actId="3680"/>
          <ac:graphicFrameMkLst>
            <pc:docMk/>
            <pc:sldMk cId="3073039061" sldId="316"/>
            <ac:graphicFrameMk id="38" creationId="{EA7D5FEA-CBD7-8CC7-7530-2AFDA309C006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8T23:34:58.652" v="848" actId="20577"/>
          <ac:graphicFrameMkLst>
            <pc:docMk/>
            <pc:sldMk cId="3073039061" sldId="316"/>
            <ac:graphicFrameMk id="39" creationId="{3B622ADA-585E-70A7-133A-2FB773D5E439}"/>
          </ac:graphicFrameMkLst>
        </pc:graphicFrameChg>
        <pc:graphicFrameChg chg="add del mod">
          <ac:chgData name="Diana Sofia Paiva da Silva" userId="d32348cd-4d45-42db-8be6-0f65cf299e8d" providerId="ADAL" clId="{A168C522-01DF-4640-AF8E-A772AA8A876F}" dt="2023-06-18T23:32:54.728" v="653" actId="478"/>
          <ac:graphicFrameMkLst>
            <pc:docMk/>
            <pc:sldMk cId="3073039061" sldId="316"/>
            <ac:graphicFrameMk id="40" creationId="{327F0B19-2D8B-FFC6-80D2-FD096FC87A08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15" creationId="{C24F3397-ED16-2A60-C075-43BC9A89E187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26" creationId="{C98E934C-56B5-51E0-D623-1DF27270E0CE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32" creationId="{277B6E68-7EC7-DCF1-654B-FD11862791F8}"/>
          </ac:picMkLst>
        </pc:picChg>
      </pc:sldChg>
      <pc:sldChg chg="modSp add mod ord">
        <pc:chgData name="Diana Sofia Paiva da Silva" userId="d32348cd-4d45-42db-8be6-0f65cf299e8d" providerId="ADAL" clId="{A168C522-01DF-4640-AF8E-A772AA8A876F}" dt="2023-06-19T10:46:08.462" v="3083"/>
        <pc:sldMkLst>
          <pc:docMk/>
          <pc:sldMk cId="799467150" sldId="317"/>
        </pc:sldMkLst>
        <pc:spChg chg="mod">
          <ac:chgData name="Diana Sofia Paiva da Silva" userId="d32348cd-4d45-42db-8be6-0f65cf299e8d" providerId="ADAL" clId="{A168C522-01DF-4640-AF8E-A772AA8A876F}" dt="2023-06-19T10:46:08.462" v="3083"/>
          <ac:spMkLst>
            <pc:docMk/>
            <pc:sldMk cId="799467150" sldId="317"/>
            <ac:spMk id="4" creationId="{2EEB76C5-C47C-4947-B895-9BBB7C93F508}"/>
          </ac:spMkLst>
        </pc:spChg>
      </pc:sldChg>
      <pc:sldChg chg="addSp delSp modSp add mod">
        <pc:chgData name="Diana Sofia Paiva da Silva" userId="d32348cd-4d45-42db-8be6-0f65cf299e8d" providerId="ADAL" clId="{A168C522-01DF-4640-AF8E-A772AA8A876F}" dt="2023-06-19T10:46:17.135" v="3085"/>
        <pc:sldMkLst>
          <pc:docMk/>
          <pc:sldMk cId="1172995800" sldId="318"/>
        </pc:sldMkLst>
        <pc:spChg chg="mod">
          <ac:chgData name="Diana Sofia Paiva da Silva" userId="d32348cd-4d45-42db-8be6-0f65cf299e8d" providerId="ADAL" clId="{A168C522-01DF-4640-AF8E-A772AA8A876F}" dt="2023-06-19T10:46:17.135" v="3085"/>
          <ac:spMkLst>
            <pc:docMk/>
            <pc:sldMk cId="1172995800" sldId="318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4:50.692" v="1600" actId="478"/>
          <ac:spMkLst>
            <pc:docMk/>
            <pc:sldMk cId="1172995800" sldId="318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47.276" v="1599" actId="478"/>
          <ac:spMkLst>
            <pc:docMk/>
            <pc:sldMk cId="1172995800" sldId="318"/>
            <ac:spMk id="9" creationId="{F92F4120-436B-3AE8-01C5-B91FB647D4AD}"/>
          </ac:spMkLst>
        </pc:spChg>
        <pc:spChg chg="add del mod">
          <ac:chgData name="Diana Sofia Paiva da Silva" userId="d32348cd-4d45-42db-8be6-0f65cf299e8d" providerId="ADAL" clId="{A168C522-01DF-4640-AF8E-A772AA8A876F}" dt="2023-06-18T23:44:53.848" v="1601" actId="478"/>
          <ac:spMkLst>
            <pc:docMk/>
            <pc:sldMk cId="1172995800" sldId="318"/>
            <ac:spMk id="12" creationId="{7D1ABC22-30AD-A339-3B04-94AD8A9934B4}"/>
          </ac:spMkLst>
        </pc:spChg>
        <pc:spChg chg="del">
          <ac:chgData name="Diana Sofia Paiva da Silva" userId="d32348cd-4d45-42db-8be6-0f65cf299e8d" providerId="ADAL" clId="{A168C522-01DF-4640-AF8E-A772AA8A876F}" dt="2023-06-18T23:44:42.162" v="1598" actId="478"/>
          <ac:spMkLst>
            <pc:docMk/>
            <pc:sldMk cId="1172995800" sldId="318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36:13.316" v="892" actId="20577"/>
          <ac:spMkLst>
            <pc:docMk/>
            <pc:sldMk cId="1172995800" sldId="318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38:37.520" v="1086" actId="114"/>
          <ac:spMkLst>
            <pc:docMk/>
            <pc:sldMk cId="1172995800" sldId="318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39:13.069" v="1170"/>
          <ac:graphicFrameMkLst>
            <pc:docMk/>
            <pc:sldMk cId="1172995800" sldId="318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5:35.630" v="853" actId="1076"/>
          <ac:picMkLst>
            <pc:docMk/>
            <pc:sldMk cId="1172995800" sldId="318"/>
            <ac:picMk id="6" creationId="{0785B1E1-803E-4A57-9C1B-2B99EA64D70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0.618" v="3086"/>
        <pc:sldMkLst>
          <pc:docMk/>
          <pc:sldMk cId="2277862297" sldId="319"/>
        </pc:sldMkLst>
        <pc:spChg chg="mod">
          <ac:chgData name="Diana Sofia Paiva da Silva" userId="d32348cd-4d45-42db-8be6-0f65cf299e8d" providerId="ADAL" clId="{A168C522-01DF-4640-AF8E-A772AA8A876F}" dt="2023-06-18T23:44:57.911" v="1603" actId="1076"/>
          <ac:spMkLst>
            <pc:docMk/>
            <pc:sldMk cId="2277862297" sldId="319"/>
            <ac:spMk id="3" creationId="{F39FF936-8D81-42BA-AE11-83A5B33666F3}"/>
          </ac:spMkLst>
        </pc:spChg>
        <pc:spChg chg="mod">
          <ac:chgData name="Diana Sofia Paiva da Silva" userId="d32348cd-4d45-42db-8be6-0f65cf299e8d" providerId="ADAL" clId="{A168C522-01DF-4640-AF8E-A772AA8A876F}" dt="2023-06-19T10:46:20.618" v="3086"/>
          <ac:spMkLst>
            <pc:docMk/>
            <pc:sldMk cId="2277862297" sldId="319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07.564" v="1607" actId="478"/>
          <ac:spMkLst>
            <pc:docMk/>
            <pc:sldMk cId="2277862297" sldId="319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03.874" v="1594"/>
          <ac:spMkLst>
            <pc:docMk/>
            <pc:sldMk cId="2277862297" sldId="319"/>
            <ac:spMk id="9" creationId="{88245862-FFEF-5607-1A53-FC79D84D4BDF}"/>
          </ac:spMkLst>
        </pc:spChg>
        <pc:spChg chg="add del mod">
          <ac:chgData name="Diana Sofia Paiva da Silva" userId="d32348cd-4d45-42db-8be6-0f65cf299e8d" providerId="ADAL" clId="{A168C522-01DF-4640-AF8E-A772AA8A876F}" dt="2023-06-18T23:45:04.892" v="1606" actId="478"/>
          <ac:spMkLst>
            <pc:docMk/>
            <pc:sldMk cId="2277862297" sldId="319"/>
            <ac:spMk id="12" creationId="{1BF745B4-26F3-1253-6C34-96A9F5274034}"/>
          </ac:spMkLst>
        </pc:spChg>
        <pc:spChg chg="add del mod">
          <ac:chgData name="Diana Sofia Paiva da Silva" userId="d32348cd-4d45-42db-8be6-0f65cf299e8d" providerId="ADAL" clId="{A168C522-01DF-4640-AF8E-A772AA8A876F}" dt="2023-06-18T23:45:08.466" v="1608" actId="478"/>
          <ac:spMkLst>
            <pc:docMk/>
            <pc:sldMk cId="2277862297" sldId="319"/>
            <ac:spMk id="14" creationId="{FC233A4F-A8CA-2C52-CE9D-56A6C908B2E1}"/>
          </ac:spMkLst>
        </pc:spChg>
        <pc:spChg chg="del mod">
          <ac:chgData name="Diana Sofia Paiva da Silva" userId="d32348cd-4d45-42db-8be6-0f65cf299e8d" providerId="ADAL" clId="{A168C522-01DF-4640-AF8E-A772AA8A876F}" dt="2023-06-18T23:45:02.226" v="1605" actId="478"/>
          <ac:spMkLst>
            <pc:docMk/>
            <pc:sldMk cId="2277862297" sldId="319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0:29.661" v="1215" actId="20577"/>
          <ac:spMkLst>
            <pc:docMk/>
            <pc:sldMk cId="2277862297" sldId="319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1:03.531" v="1281" actId="20577"/>
          <ac:spMkLst>
            <pc:docMk/>
            <pc:sldMk cId="2277862297" sldId="319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3:46.901" v="1592" actId="20577"/>
          <ac:graphicFrameMkLst>
            <pc:docMk/>
            <pc:sldMk cId="2277862297" sldId="319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9:55.471" v="1173" actId="1076"/>
          <ac:picMkLst>
            <pc:docMk/>
            <pc:sldMk cId="2277862297" sldId="319"/>
            <ac:picMk id="7" creationId="{47F11989-2D7C-EEAE-815D-1FA3B9D83DF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6.260" v="3087"/>
        <pc:sldMkLst>
          <pc:docMk/>
          <pc:sldMk cId="1756263871" sldId="320"/>
        </pc:sldMkLst>
        <pc:spChg chg="mod">
          <ac:chgData name="Diana Sofia Paiva da Silva" userId="d32348cd-4d45-42db-8be6-0f65cf299e8d" providerId="ADAL" clId="{A168C522-01DF-4640-AF8E-A772AA8A876F}" dt="2023-06-19T10:46:26.260" v="3087"/>
          <ac:spMkLst>
            <pc:docMk/>
            <pc:sldMk cId="1756263871" sldId="320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12.353" v="1609" actId="478"/>
          <ac:spMkLst>
            <pc:docMk/>
            <pc:sldMk cId="1756263871" sldId="320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5:14.619" v="1610" actId="478"/>
          <ac:spMkLst>
            <pc:docMk/>
            <pc:sldMk cId="1756263871" sldId="320"/>
            <ac:spMk id="12" creationId="{BA2365E2-FCA1-62CF-3EDE-561474038CED}"/>
          </ac:spMkLst>
        </pc:spChg>
        <pc:spChg chg="add del mod">
          <ac:chgData name="Diana Sofia Paiva da Silva" userId="d32348cd-4d45-42db-8be6-0f65cf299e8d" providerId="ADAL" clId="{A168C522-01DF-4640-AF8E-A772AA8A876F}" dt="2023-06-18T23:45:19.253" v="1612" actId="478"/>
          <ac:spMkLst>
            <pc:docMk/>
            <pc:sldMk cId="1756263871" sldId="320"/>
            <ac:spMk id="14" creationId="{E2AD9C31-D50E-7B71-9D8A-E7DAEA637CA3}"/>
          </ac:spMkLst>
        </pc:spChg>
        <pc:spChg chg="del">
          <ac:chgData name="Diana Sofia Paiva da Silva" userId="d32348cd-4d45-42db-8be6-0f65cf299e8d" providerId="ADAL" clId="{A168C522-01DF-4640-AF8E-A772AA8A876F}" dt="2023-06-18T23:45:16.750" v="1611" actId="478"/>
          <ac:spMkLst>
            <pc:docMk/>
            <pc:sldMk cId="1756263871" sldId="320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5:32.506" v="1647" actId="20577"/>
          <ac:spMkLst>
            <pc:docMk/>
            <pc:sldMk cId="1756263871" sldId="320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5:53.953" v="1688" actId="20577"/>
          <ac:spMkLst>
            <pc:docMk/>
            <pc:sldMk cId="1756263871" sldId="320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7:10.218" v="1858" actId="20577"/>
          <ac:graphicFrameMkLst>
            <pc:docMk/>
            <pc:sldMk cId="1756263871" sldId="320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48:57.479" v="1871" actId="1076"/>
          <ac:picMkLst>
            <pc:docMk/>
            <pc:sldMk cId="1756263871" sldId="320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8T23:49:45.916" v="1880" actId="47"/>
        <pc:sldMkLst>
          <pc:docMk/>
          <pc:sldMk cId="43684434" sldId="321"/>
        </pc:sldMkLst>
        <pc:spChg chg="mod">
          <ac:chgData name="Diana Sofia Paiva da Silva" userId="d32348cd-4d45-42db-8be6-0f65cf299e8d" providerId="ADAL" clId="{A168C522-01DF-4640-AF8E-A772AA8A876F}" dt="2023-06-18T23:47:45.646" v="1867" actId="20577"/>
          <ac:spMkLst>
            <pc:docMk/>
            <pc:sldMk cId="43684434" sldId="321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8T23:47:33.630" v="1862" actId="478"/>
          <ac:spMkLst>
            <pc:docMk/>
            <pc:sldMk cId="43684434" sldId="321"/>
            <ac:spMk id="10" creationId="{9CDA7319-544E-184E-CD5B-67ED9FF49F8D}"/>
          </ac:spMkLst>
        </pc:spChg>
        <pc:spChg chg="add del mod">
          <ac:chgData name="Diana Sofia Paiva da Silva" userId="d32348cd-4d45-42db-8be6-0f65cf299e8d" providerId="ADAL" clId="{A168C522-01DF-4640-AF8E-A772AA8A876F}" dt="2023-06-18T23:47:40.351" v="1865" actId="478"/>
          <ac:spMkLst>
            <pc:docMk/>
            <pc:sldMk cId="43684434" sldId="321"/>
            <ac:spMk id="13" creationId="{4F9795CE-434B-95D8-DBD5-CB0F041BA06E}"/>
          </ac:spMkLst>
        </pc:spChg>
        <pc:spChg chg="add del mod">
          <ac:chgData name="Diana Sofia Paiva da Silva" userId="d32348cd-4d45-42db-8be6-0f65cf299e8d" providerId="ADAL" clId="{A168C522-01DF-4640-AF8E-A772AA8A876F}" dt="2023-06-18T23:47:37.782" v="1863" actId="478"/>
          <ac:spMkLst>
            <pc:docMk/>
            <pc:sldMk cId="43684434" sldId="321"/>
            <ac:spMk id="15" creationId="{88092B3D-A92B-556A-E5A9-FB5E220B4466}"/>
          </ac:spMkLst>
        </pc:spChg>
        <pc:spChg chg="add del mod">
          <ac:chgData name="Diana Sofia Paiva da Silva" userId="d32348cd-4d45-42db-8be6-0f65cf299e8d" providerId="ADAL" clId="{A168C522-01DF-4640-AF8E-A772AA8A876F}" dt="2023-06-18T23:47:38.663" v="1864" actId="478"/>
          <ac:spMkLst>
            <pc:docMk/>
            <pc:sldMk cId="43684434" sldId="321"/>
            <ac:spMk id="17" creationId="{2846A1E2-B73C-B6AE-AE33-397299425CDF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6" creationId="{6289BB05-916C-48EC-F9BB-850C2649CE88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7" creationId="{75E76887-3132-E93E-0425-3EF4410DB2E1}"/>
          </ac:spMkLst>
        </pc:spChg>
        <pc:graphicFrameChg chg="del">
          <ac:chgData name="Diana Sofia Paiva da Silva" userId="d32348cd-4d45-42db-8be6-0f65cf299e8d" providerId="ADAL" clId="{A168C522-01DF-4640-AF8E-A772AA8A876F}" dt="2023-06-18T23:47:33.630" v="1862" actId="478"/>
          <ac:graphicFrameMkLst>
            <pc:docMk/>
            <pc:sldMk cId="43684434" sldId="321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7" creationId="{47F11989-2D7C-EEAE-815D-1FA3B9D83DF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11" creationId="{D5FE4B8E-1340-5592-E846-5F9E00B56611}"/>
          </ac:picMkLst>
        </pc:picChg>
        <pc:picChg chg="add del mod">
          <ac:chgData name="Diana Sofia Paiva da Silva" userId="d32348cd-4d45-42db-8be6-0f65cf299e8d" providerId="ADAL" clId="{A168C522-01DF-4640-AF8E-A772AA8A876F}" dt="2023-06-18T23:49:27.120" v="1877" actId="478"/>
          <ac:picMkLst>
            <pc:docMk/>
            <pc:sldMk cId="43684434" sldId="321"/>
            <ac:picMk id="19" creationId="{B71BC37B-A372-8381-38FF-D6DB360C92DB}"/>
          </ac:picMkLst>
        </pc:picChg>
        <pc:picChg chg="add mod">
          <ac:chgData name="Diana Sofia Paiva da Silva" userId="d32348cd-4d45-42db-8be6-0f65cf299e8d" providerId="ADAL" clId="{A168C522-01DF-4640-AF8E-A772AA8A876F}" dt="2023-06-18T23:49:24.131" v="1876" actId="1076"/>
          <ac:picMkLst>
            <pc:docMk/>
            <pc:sldMk cId="43684434" sldId="321"/>
            <ac:picMk id="20" creationId="{34883447-449F-8315-E9EE-69BB626487C5}"/>
          </ac:picMkLst>
        </pc:picChg>
      </pc:sldChg>
      <pc:sldChg chg="delSp modSp add mod">
        <pc:chgData name="Diana Sofia Paiva da Silva" userId="d32348cd-4d45-42db-8be6-0f65cf299e8d" providerId="ADAL" clId="{A168C522-01DF-4640-AF8E-A772AA8A876F}" dt="2023-06-19T10:46:29.030" v="3088"/>
        <pc:sldMkLst>
          <pc:docMk/>
          <pc:sldMk cId="3940485153" sldId="322"/>
        </pc:sldMkLst>
        <pc:spChg chg="mod">
          <ac:chgData name="Diana Sofia Paiva da Silva" userId="d32348cd-4d45-42db-8be6-0f65cf299e8d" providerId="ADAL" clId="{A168C522-01DF-4640-AF8E-A772AA8A876F}" dt="2023-06-18T23:50:01.894" v="1882" actId="20577"/>
          <ac:spMkLst>
            <pc:docMk/>
            <pc:sldMk cId="3940485153" sldId="322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29.030" v="3088"/>
          <ac:spMkLst>
            <pc:docMk/>
            <pc:sldMk cId="3940485153" sldId="322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50:05.168" v="1883" actId="478"/>
          <ac:spMkLst>
            <pc:docMk/>
            <pc:sldMk cId="3940485153" sldId="322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50:26.933" v="1917" actId="20577"/>
          <ac:spMkLst>
            <pc:docMk/>
            <pc:sldMk cId="3940485153" sldId="322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53:30.093" v="2282" actId="20577"/>
          <ac:graphicFrameMkLst>
            <pc:docMk/>
            <pc:sldMk cId="3940485153" sldId="322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49:42.642" v="1879" actId="14826"/>
          <ac:picMkLst>
            <pc:docMk/>
            <pc:sldMk cId="3940485153" sldId="322"/>
            <ac:picMk id="9" creationId="{52BE90F0-71B7-5EA0-427D-A4D491B76D0B}"/>
          </ac:picMkLst>
        </pc:picChg>
      </pc:sldChg>
      <pc:sldChg chg="modSp add mod setBg">
        <pc:chgData name="Diana Sofia Paiva da Silva" userId="d32348cd-4d45-42db-8be6-0f65cf299e8d" providerId="ADAL" clId="{A168C522-01DF-4640-AF8E-A772AA8A876F}" dt="2023-06-19T10:46:31.978" v="3089"/>
        <pc:sldMkLst>
          <pc:docMk/>
          <pc:sldMk cId="4209679511" sldId="323"/>
        </pc:sldMkLst>
        <pc:spChg chg="mod">
          <ac:chgData name="Diana Sofia Paiva da Silva" userId="d32348cd-4d45-42db-8be6-0f65cf299e8d" providerId="ADAL" clId="{A168C522-01DF-4640-AF8E-A772AA8A876F}" dt="2023-06-19T10:46:31.978" v="3089"/>
          <ac:spMkLst>
            <pc:docMk/>
            <pc:sldMk cId="4209679511" sldId="323"/>
            <ac:spMk id="4" creationId="{2EEB76C5-C47C-4947-B895-9BBB7C93F508}"/>
          </ac:spMkLst>
        </pc:spChg>
        <pc:spChg chg="mod">
          <ac:chgData name="Diana Sofia Paiva da Silva" userId="d32348cd-4d45-42db-8be6-0f65cf299e8d" providerId="ADAL" clId="{A168C522-01DF-4640-AF8E-A772AA8A876F}" dt="2023-06-18T23:54:02.357" v="2298" actId="20577"/>
          <ac:spMkLst>
            <pc:docMk/>
            <pc:sldMk cId="4209679511" sldId="323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57:34.498" v="2539" actId="20577"/>
          <ac:graphicFrameMkLst>
            <pc:docMk/>
            <pc:sldMk cId="4209679511" sldId="323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55:58.348" v="2300" actId="14826"/>
          <ac:picMkLst>
            <pc:docMk/>
            <pc:sldMk cId="4209679511" sldId="323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9T09:46:20.100" v="2583" actId="47"/>
        <pc:sldMkLst>
          <pc:docMk/>
          <pc:sldMk cId="4105676206" sldId="324"/>
        </pc:sldMkLst>
        <pc:spChg chg="mod">
          <ac:chgData name="Diana Sofia Paiva da Silva" userId="d32348cd-4d45-42db-8be6-0f65cf299e8d" providerId="ADAL" clId="{A168C522-01DF-4640-AF8E-A772AA8A876F}" dt="2023-06-19T09:42:01.606" v="2564" actId="20577"/>
          <ac:spMkLst>
            <pc:docMk/>
            <pc:sldMk cId="4105676206" sldId="324"/>
            <ac:spMk id="2" creationId="{158DB548-00F5-E2EA-0F08-98A22E9DE6BA}"/>
          </ac:spMkLst>
        </pc:spChg>
        <pc:spChg chg="mod">
          <ac:chgData name="Diana Sofia Paiva da Silva" userId="d32348cd-4d45-42db-8be6-0f65cf299e8d" providerId="ADAL" clId="{A168C522-01DF-4640-AF8E-A772AA8A876F}" dt="2023-06-19T09:46:05.473" v="2579" actId="20577"/>
          <ac:spMkLst>
            <pc:docMk/>
            <pc:sldMk cId="4105676206" sldId="324"/>
            <ac:spMk id="3" creationId="{1349DF23-DC9F-607E-F409-6E14FF522CC1}"/>
          </ac:spMkLst>
        </pc:spChg>
        <pc:spChg chg="add del">
          <ac:chgData name="Diana Sofia Paiva da Silva" userId="d32348cd-4d45-42db-8be6-0f65cf299e8d" providerId="ADAL" clId="{A168C522-01DF-4640-AF8E-A772AA8A876F}" dt="2023-06-19T09:45:46.727" v="2570" actId="478"/>
          <ac:spMkLst>
            <pc:docMk/>
            <pc:sldMk cId="4105676206" sldId="324"/>
            <ac:spMk id="6" creationId="{BB240282-ADC9-8AA9-C5D7-D8C9F792E1AF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9T09:42:31.327" v="2569" actId="1032"/>
          <ac:graphicFrameMkLst>
            <pc:docMk/>
            <pc:sldMk cId="4105676206" sldId="324"/>
            <ac:graphicFrameMk id="7" creationId="{F83076D6-661C-3474-6ACE-8782BA0C699D}"/>
          </ac:graphicFrameMkLst>
        </pc:graphicFrameChg>
        <pc:picChg chg="add del mod">
          <ac:chgData name="Diana Sofia Paiva da Silva" userId="d32348cd-4d45-42db-8be6-0f65cf299e8d" providerId="ADAL" clId="{A168C522-01DF-4640-AF8E-A772AA8A876F}" dt="2023-06-19T09:46:15.728" v="2581" actId="478"/>
          <ac:picMkLst>
            <pc:docMk/>
            <pc:sldMk cId="4105676206" sldId="324"/>
            <ac:picMk id="8" creationId="{6F77D9DD-794D-9734-647A-C6FB34C28D33}"/>
          </ac:picMkLst>
        </pc:picChg>
      </pc:sldChg>
      <pc:sldChg chg="addSp delSp modSp add del mod setBg">
        <pc:chgData name="Diana Sofia Paiva da Silva" userId="d32348cd-4d45-42db-8be6-0f65cf299e8d" providerId="ADAL" clId="{A168C522-01DF-4640-AF8E-A772AA8A876F}" dt="2023-06-19T10:31:12.543" v="2729" actId="47"/>
        <pc:sldMkLst>
          <pc:docMk/>
          <pc:sldMk cId="931976300" sldId="325"/>
        </pc:sldMkLst>
        <pc:spChg chg="mod">
          <ac:chgData name="Diana Sofia Paiva da Silva" userId="d32348cd-4d45-42db-8be6-0f65cf299e8d" providerId="ADAL" clId="{A168C522-01DF-4640-AF8E-A772AA8A876F}" dt="2023-06-19T09:46:28.469" v="2594" actId="20577"/>
          <ac:spMkLst>
            <pc:docMk/>
            <pc:sldMk cId="931976300" sldId="325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9T09:46:52.985" v="2597" actId="478"/>
          <ac:spMkLst>
            <pc:docMk/>
            <pc:sldMk cId="931976300" sldId="325"/>
            <ac:spMk id="10" creationId="{5E5C4510-44B1-FFF0-213B-E6FC6C8BE045}"/>
          </ac:spMkLst>
        </pc:spChg>
        <pc:spChg chg="add del mod">
          <ac:chgData name="Diana Sofia Paiva da Silva" userId="d32348cd-4d45-42db-8be6-0f65cf299e8d" providerId="ADAL" clId="{A168C522-01DF-4640-AF8E-A772AA8A876F}" dt="2023-06-19T09:47:03.309" v="2603" actId="478"/>
          <ac:spMkLst>
            <pc:docMk/>
            <pc:sldMk cId="931976300" sldId="325"/>
            <ac:spMk id="13" creationId="{6D199404-EADD-D7BC-1447-EDB81C597DCE}"/>
          </ac:spMkLst>
        </pc:spChg>
        <pc:spChg chg="add del mod">
          <ac:chgData name="Diana Sofia Paiva da Silva" userId="d32348cd-4d45-42db-8be6-0f65cf299e8d" providerId="ADAL" clId="{A168C522-01DF-4640-AF8E-A772AA8A876F}" dt="2023-06-19T09:47:01.757" v="2602" actId="478"/>
          <ac:spMkLst>
            <pc:docMk/>
            <pc:sldMk cId="931976300" sldId="325"/>
            <ac:spMk id="15" creationId="{3790B696-48B3-C552-F36E-990425CF7C4D}"/>
          </ac:spMkLst>
        </pc:spChg>
        <pc:spChg chg="add del mod">
          <ac:chgData name="Diana Sofia Paiva da Silva" userId="d32348cd-4d45-42db-8be6-0f65cf299e8d" providerId="ADAL" clId="{A168C522-01DF-4640-AF8E-A772AA8A876F}" dt="2023-06-19T09:47:00.295" v="2601" actId="478"/>
          <ac:spMkLst>
            <pc:docMk/>
            <pc:sldMk cId="931976300" sldId="325"/>
            <ac:spMk id="17" creationId="{60C36819-110C-C761-DB28-CA43605DB1D5}"/>
          </ac:spMkLst>
        </pc:spChg>
        <pc:spChg chg="del">
          <ac:chgData name="Diana Sofia Paiva da Silva" userId="d32348cd-4d45-42db-8be6-0f65cf299e8d" providerId="ADAL" clId="{A168C522-01DF-4640-AF8E-A772AA8A876F}" dt="2023-06-19T09:47:21.454" v="2611" actId="478"/>
          <ac:spMkLst>
            <pc:docMk/>
            <pc:sldMk cId="931976300" sldId="325"/>
            <ac:spMk id="37" creationId="{75E76887-3132-E93E-0425-3EF4410DB2E1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09:49:50.220" v="2719" actId="478"/>
          <ac:graphicFrameMkLst>
            <pc:docMk/>
            <pc:sldMk cId="931976300" sldId="325"/>
            <ac:graphicFrameMk id="20" creationId="{E8216354-C23C-13B0-A020-28E0A5421B99}"/>
          </ac:graphicFrameMkLst>
        </pc:graphicFrameChg>
        <pc:graphicFrameChg chg="del">
          <ac:chgData name="Diana Sofia Paiva da Silva" userId="d32348cd-4d45-42db-8be6-0f65cf299e8d" providerId="ADAL" clId="{A168C522-01DF-4640-AF8E-A772AA8A876F}" dt="2023-06-19T09:47:18.948" v="2610" actId="478"/>
          <ac:graphicFrameMkLst>
            <pc:docMk/>
            <pc:sldMk cId="931976300" sldId="325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9T09:46:55.882" v="2599" actId="478"/>
          <ac:picMkLst>
            <pc:docMk/>
            <pc:sldMk cId="931976300" sldId="325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9T09:46:54.769" v="2598" actId="478"/>
          <ac:picMkLst>
            <pc:docMk/>
            <pc:sldMk cId="931976300" sldId="325"/>
            <ac:picMk id="7" creationId="{47F11989-2D7C-EEAE-815D-1FA3B9D83DF1}"/>
          </ac:picMkLst>
        </pc:picChg>
        <pc:picChg chg="del mod">
          <ac:chgData name="Diana Sofia Paiva da Silva" userId="d32348cd-4d45-42db-8be6-0f65cf299e8d" providerId="ADAL" clId="{A168C522-01DF-4640-AF8E-A772AA8A876F}" dt="2023-06-19T09:46:50.977" v="2596" actId="478"/>
          <ac:picMkLst>
            <pc:docMk/>
            <pc:sldMk cId="931976300" sldId="325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9T09:46:56.976" v="2600" actId="478"/>
          <ac:picMkLst>
            <pc:docMk/>
            <pc:sldMk cId="931976300" sldId="325"/>
            <ac:picMk id="11" creationId="{D5FE4B8E-1340-5592-E846-5F9E00B56611}"/>
          </ac:picMkLst>
        </pc:picChg>
        <pc:picChg chg="add mod">
          <ac:chgData name="Diana Sofia Paiva da Silva" userId="d32348cd-4d45-42db-8be6-0f65cf299e8d" providerId="ADAL" clId="{A168C522-01DF-4640-AF8E-A772AA8A876F}" dt="2023-06-19T10:16:56.647" v="2721" actId="1076"/>
          <ac:picMkLst>
            <pc:docMk/>
            <pc:sldMk cId="931976300" sldId="325"/>
            <ac:picMk id="19" creationId="{CF73CD43-E6BF-ED0C-6871-073F4CC70E66}"/>
          </ac:picMkLst>
        </pc:picChg>
      </pc:sldChg>
      <pc:sldChg chg="delSp new del mod">
        <pc:chgData name="Diana Sofia Paiva da Silva" userId="d32348cd-4d45-42db-8be6-0f65cf299e8d" providerId="ADAL" clId="{A168C522-01DF-4640-AF8E-A772AA8A876F}" dt="2023-06-19T09:42:15.350" v="2567" actId="47"/>
        <pc:sldMkLst>
          <pc:docMk/>
          <pc:sldMk cId="4243737554" sldId="325"/>
        </pc:sldMkLst>
        <pc:spChg chg="del">
          <ac:chgData name="Diana Sofia Paiva da Silva" userId="d32348cd-4d45-42db-8be6-0f65cf299e8d" providerId="ADAL" clId="{A168C522-01DF-4640-AF8E-A772AA8A876F}" dt="2023-06-19T09:42:14.421" v="2566" actId="478"/>
          <ac:spMkLst>
            <pc:docMk/>
            <pc:sldMk cId="4243737554" sldId="325"/>
            <ac:spMk id="19" creationId="{9B0781FC-8157-CEF9-ACDD-729D457A6E7C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47.925" v="3282"/>
        <pc:sldMkLst>
          <pc:docMk/>
          <pc:sldMk cId="945796141" sldId="326"/>
        </pc:sldMkLst>
        <pc:spChg chg="add mod">
          <ac:chgData name="Diana Sofia Paiva da Silva" userId="d32348cd-4d45-42db-8be6-0f65cf299e8d" providerId="ADAL" clId="{A168C522-01DF-4640-AF8E-A772AA8A876F}" dt="2023-06-19T11:19:47.925" v="3282"/>
          <ac:spMkLst>
            <pc:docMk/>
            <pc:sldMk cId="945796141" sldId="326"/>
            <ac:spMk id="11" creationId="{EFC861DA-2692-FA36-AFEC-D15DD0CE7A2A}"/>
          </ac:spMkLst>
        </pc:spChg>
        <pc:spChg chg="del">
          <ac:chgData name="Diana Sofia Paiva da Silva" userId="d32348cd-4d45-42db-8be6-0f65cf299e8d" providerId="ADAL" clId="{A168C522-01DF-4640-AF8E-A772AA8A876F}" dt="2023-06-19T11:19:46.926" v="3281" actId="478"/>
          <ac:spMkLst>
            <pc:docMk/>
            <pc:sldMk cId="945796141" sldId="326"/>
            <ac:spMk id="13" creationId="{36763A86-F564-8A1E-5E44-3996446D4A8C}"/>
          </ac:spMkLst>
        </pc:spChg>
        <pc:spChg chg="mod">
          <ac:chgData name="Diana Sofia Paiva da Silva" userId="d32348cd-4d45-42db-8be6-0f65cf299e8d" providerId="ADAL" clId="{A168C522-01DF-4640-AF8E-A772AA8A876F}" dt="2023-06-19T10:45:51.751" v="3080"/>
          <ac:spMkLst>
            <pc:docMk/>
            <pc:sldMk cId="945796141" sldId="326"/>
            <ac:spMk id="14" creationId="{DE263770-629B-F88D-6666-94A94F28AF1B}"/>
          </ac:spMkLst>
        </pc:spChg>
        <pc:spChg chg="add del mod">
          <ac:chgData name="Diana Sofia Paiva da Silva" userId="d32348cd-4d45-42db-8be6-0f65cf299e8d" providerId="ADAL" clId="{A168C522-01DF-4640-AF8E-A772AA8A876F}" dt="2023-06-19T10:38:05.591" v="2761" actId="478"/>
          <ac:spMkLst>
            <pc:docMk/>
            <pc:sldMk cId="945796141" sldId="326"/>
            <ac:spMk id="16" creationId="{99E97550-633F-66F1-C8A3-524F69D279F2}"/>
          </ac:spMkLst>
        </pc:spChg>
        <pc:spChg chg="del">
          <ac:chgData name="Diana Sofia Paiva da Silva" userId="d32348cd-4d45-42db-8be6-0f65cf299e8d" providerId="ADAL" clId="{A168C522-01DF-4640-AF8E-A772AA8A876F}" dt="2023-06-19T10:40:07.592" v="2941" actId="478"/>
          <ac:spMkLst>
            <pc:docMk/>
            <pc:sldMk cId="945796141" sldId="326"/>
            <ac:spMk id="17" creationId="{7FA919CD-7B4D-F482-9696-482F054B721E}"/>
          </ac:spMkLst>
        </pc:spChg>
        <pc:spChg chg="add del mod">
          <ac:chgData name="Diana Sofia Paiva da Silva" userId="d32348cd-4d45-42db-8be6-0f65cf299e8d" providerId="ADAL" clId="{A168C522-01DF-4640-AF8E-A772AA8A876F}" dt="2023-06-19T10:39:59.834" v="2938" actId="478"/>
          <ac:spMkLst>
            <pc:docMk/>
            <pc:sldMk cId="945796141" sldId="326"/>
            <ac:spMk id="18" creationId="{164CAEBE-EF10-2E70-B539-4CEDD12B07E4}"/>
          </ac:spMkLst>
        </pc:spChg>
        <pc:spChg chg="del mod">
          <ac:chgData name="Diana Sofia Paiva da Silva" userId="d32348cd-4d45-42db-8be6-0f65cf299e8d" providerId="ADAL" clId="{A168C522-01DF-4640-AF8E-A772AA8A876F}" dt="2023-06-19T10:40:05.614" v="2940" actId="478"/>
          <ac:spMkLst>
            <pc:docMk/>
            <pc:sldMk cId="945796141" sldId="326"/>
            <ac:spMk id="19" creationId="{7BC899B3-8472-5E1F-80F5-55E0CD909F50}"/>
          </ac:spMkLst>
        </pc:spChg>
      </pc:sldChg>
      <pc:sldChg chg="new del">
        <pc:chgData name="Diana Sofia Paiva da Silva" userId="d32348cd-4d45-42db-8be6-0f65cf299e8d" providerId="ADAL" clId="{A168C522-01DF-4640-AF8E-A772AA8A876F}" dt="2023-06-19T10:41:55.593" v="2944" actId="47"/>
        <pc:sldMkLst>
          <pc:docMk/>
          <pc:sldMk cId="2615681108" sldId="327"/>
        </pc:sldMkLst>
      </pc:sldChg>
      <pc:sldChg chg="addSp delSp modSp new del mod">
        <pc:chgData name="Diana Sofia Paiva da Silva" userId="d32348cd-4d45-42db-8be6-0f65cf299e8d" providerId="ADAL" clId="{A168C522-01DF-4640-AF8E-A772AA8A876F}" dt="2023-06-19T11:16:52.745" v="3274" actId="47"/>
        <pc:sldMkLst>
          <pc:docMk/>
          <pc:sldMk cId="3936731821" sldId="327"/>
        </pc:sldMkLst>
        <pc:spChg chg="mod">
          <ac:chgData name="Diana Sofia Paiva da Silva" userId="d32348cd-4d45-42db-8be6-0f65cf299e8d" providerId="ADAL" clId="{A168C522-01DF-4640-AF8E-A772AA8A876F}" dt="2023-06-19T11:09:10.981" v="3269" actId="1076"/>
          <ac:spMkLst>
            <pc:docMk/>
            <pc:sldMk cId="3936731821" sldId="327"/>
            <ac:spMk id="2" creationId="{A65D8A0B-9BB6-49A2-7658-D3B0BF08A37A}"/>
          </ac:spMkLst>
        </pc:spChg>
        <pc:spChg chg="del">
          <ac:chgData name="Diana Sofia Paiva da Silva" userId="d32348cd-4d45-42db-8be6-0f65cf299e8d" providerId="ADAL" clId="{A168C522-01DF-4640-AF8E-A772AA8A876F}" dt="2023-06-19T11:07:04.611" v="3196" actId="478"/>
          <ac:spMkLst>
            <pc:docMk/>
            <pc:sldMk cId="3936731821" sldId="327"/>
            <ac:spMk id="3" creationId="{8338015E-3A9E-6613-528D-39B7510BF20D}"/>
          </ac:spMkLst>
        </pc:spChg>
        <pc:spChg chg="del mod">
          <ac:chgData name="Diana Sofia Paiva da Silva" userId="d32348cd-4d45-42db-8be6-0f65cf299e8d" providerId="ADAL" clId="{A168C522-01DF-4640-AF8E-A772AA8A876F}" dt="2023-06-19T11:07:07.098" v="3198" actId="478"/>
          <ac:spMkLst>
            <pc:docMk/>
            <pc:sldMk cId="3936731821" sldId="327"/>
            <ac:spMk id="4" creationId="{A9001A58-EC23-450F-D7F0-750561622701}"/>
          </ac:spMkLst>
        </pc:spChg>
        <pc:spChg chg="del">
          <ac:chgData name="Diana Sofia Paiva da Silva" userId="d32348cd-4d45-42db-8be6-0f65cf299e8d" providerId="ADAL" clId="{A168C522-01DF-4640-AF8E-A772AA8A876F}" dt="2023-06-19T11:07:09.798" v="3199" actId="478"/>
          <ac:spMkLst>
            <pc:docMk/>
            <pc:sldMk cId="3936731821" sldId="327"/>
            <ac:spMk id="5" creationId="{1971F8AD-1B50-6780-574A-C4294A62F355}"/>
          </ac:spMkLst>
        </pc:spChg>
        <pc:spChg chg="add del">
          <ac:chgData name="Diana Sofia Paiva da Silva" userId="d32348cd-4d45-42db-8be6-0f65cf299e8d" providerId="ADAL" clId="{A168C522-01DF-4640-AF8E-A772AA8A876F}" dt="2023-06-19T11:04:07.466" v="3152" actId="1032"/>
          <ac:spMkLst>
            <pc:docMk/>
            <pc:sldMk cId="3936731821" sldId="327"/>
            <ac:spMk id="6" creationId="{35FE5208-FBB9-BFB0-05DA-5C53EACD5401}"/>
          </ac:spMkLst>
        </pc:spChg>
        <pc:spChg chg="add del mod">
          <ac:chgData name="Diana Sofia Paiva da Silva" userId="d32348cd-4d45-42db-8be6-0f65cf299e8d" providerId="ADAL" clId="{A168C522-01DF-4640-AF8E-A772AA8A876F}" dt="2023-06-19T11:05:09.421" v="3167" actId="1032"/>
          <ac:spMkLst>
            <pc:docMk/>
            <pc:sldMk cId="3936731821" sldId="327"/>
            <ac:spMk id="10" creationId="{8CD62CE9-CCE8-4F7B-23DD-7099BE66D16E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6" creationId="{2C1EF271-FC4C-28DF-5380-6C663115A2EB}"/>
          </ac:spMkLst>
        </pc:spChg>
        <pc:spChg chg="add mod">
          <ac:chgData name="Diana Sofia Paiva da Silva" userId="d32348cd-4d45-42db-8be6-0f65cf299e8d" providerId="ADAL" clId="{A168C522-01DF-4640-AF8E-A772AA8A876F}" dt="2023-06-19T11:07:27.427" v="3206" actId="403"/>
          <ac:spMkLst>
            <pc:docMk/>
            <pc:sldMk cId="3936731821" sldId="327"/>
            <ac:spMk id="17" creationId="{9F450975-72F1-E2C0-A619-C1FCB15572FF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8" creationId="{C4A96816-2CAB-D1EB-337C-F182860D475F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11:04:03.609" v="3151" actId="1032"/>
          <ac:graphicFrameMkLst>
            <pc:docMk/>
            <pc:sldMk cId="3936731821" sldId="327"/>
            <ac:graphicFrameMk id="7" creationId="{206C50B6-E02D-1124-6E57-1CB405D07E0B}"/>
          </ac:graphicFrameMkLst>
        </pc:graphicFrameChg>
        <pc:graphicFrameChg chg="add del mod modGraphic">
          <ac:chgData name="Diana Sofia Paiva da Silva" userId="d32348cd-4d45-42db-8be6-0f65cf299e8d" providerId="ADAL" clId="{A168C522-01DF-4640-AF8E-A772AA8A876F}" dt="2023-06-19T11:04:59.563" v="3166" actId="478"/>
          <ac:graphicFrameMkLst>
            <pc:docMk/>
            <pc:sldMk cId="3936731821" sldId="327"/>
            <ac:graphicFrameMk id="8" creationId="{B91B9081-B2A6-2D29-310A-6E3C8C305D52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9T11:08:57.226" v="3265" actId="14100"/>
          <ac:graphicFrameMkLst>
            <pc:docMk/>
            <pc:sldMk cId="3936731821" sldId="327"/>
            <ac:graphicFrameMk id="11" creationId="{1FA3E9AB-B3E0-D006-9BF4-36D90A7BFD37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9T11:09:05.540" v="3267" actId="1076"/>
          <ac:picMkLst>
            <pc:docMk/>
            <pc:sldMk cId="3936731821" sldId="327"/>
            <ac:picMk id="13" creationId="{98CED55A-03F5-143B-5DBC-827D54446C28}"/>
          </ac:picMkLst>
        </pc:picChg>
        <pc:picChg chg="add mod">
          <ac:chgData name="Diana Sofia Paiva da Silva" userId="d32348cd-4d45-42db-8be6-0f65cf299e8d" providerId="ADAL" clId="{A168C522-01DF-4640-AF8E-A772AA8A876F}" dt="2023-06-19T11:09:00.893" v="3266" actId="1076"/>
          <ac:picMkLst>
            <pc:docMk/>
            <pc:sldMk cId="3936731821" sldId="327"/>
            <ac:picMk id="15" creationId="{5C3DA2DD-0FFD-D5CD-2E21-C20A30D257E5}"/>
          </ac:picMkLst>
        </pc:picChg>
      </pc:sldChg>
      <pc:sldChg chg="addSp delSp modSp new del mod">
        <pc:chgData name="Diana Sofia Paiva da Silva" userId="d32348cd-4d45-42db-8be6-0f65cf299e8d" providerId="ADAL" clId="{A168C522-01DF-4640-AF8E-A772AA8A876F}" dt="2023-06-19T11:23:12.288" v="3287" actId="47"/>
        <pc:sldMkLst>
          <pc:docMk/>
          <pc:sldMk cId="811589745" sldId="330"/>
        </pc:sldMkLst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9" creationId="{9C627B49-057E-44AE-2755-D4002939651B}"/>
          </ac:spMkLst>
        </pc:spChg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10" creationId="{82B40D84-4F2A-A2B2-C81F-8AA06A01F0F0}"/>
          </ac:spMkLst>
        </pc:spChg>
        <pc:grpChg chg="add del mod">
          <ac:chgData name="Diana Sofia Paiva da Silva" userId="d32348cd-4d45-42db-8be6-0f65cf299e8d" providerId="ADAL" clId="{A168C522-01DF-4640-AF8E-A772AA8A876F}" dt="2023-06-19T11:23:08.885" v="3286" actId="478"/>
          <ac:grpSpMkLst>
            <pc:docMk/>
            <pc:sldMk cId="811589745" sldId="330"/>
            <ac:grpSpMk id="8" creationId="{2E0312B0-8F29-B234-913B-11DC6A87A456}"/>
          </ac:grpSpMkLst>
        </pc:grpChg>
      </pc:sldChg>
      <pc:sldChg chg="addSp delSp modSp new mod">
        <pc:chgData name="Diana Sofia Paiva da Silva" userId="d32348cd-4d45-42db-8be6-0f65cf299e8d" providerId="ADAL" clId="{A168C522-01DF-4640-AF8E-A772AA8A876F}" dt="2023-06-19T11:26:05.273" v="3306"/>
        <pc:sldMkLst>
          <pc:docMk/>
          <pc:sldMk cId="3054081157" sldId="330"/>
        </pc:sldMkLst>
        <pc:spChg chg="mod">
          <ac:chgData name="Diana Sofia Paiva da Silva" userId="d32348cd-4d45-42db-8be6-0f65cf299e8d" providerId="ADAL" clId="{A168C522-01DF-4640-AF8E-A772AA8A876F}" dt="2023-06-19T11:23:50.320" v="3290" actId="27636"/>
          <ac:spMkLst>
            <pc:docMk/>
            <pc:sldMk cId="3054081157" sldId="330"/>
            <ac:spMk id="2" creationId="{CEAD86BA-CB36-2D99-E197-C447E755BA26}"/>
          </ac:spMkLst>
        </pc:spChg>
        <pc:spChg chg="del">
          <ac:chgData name="Diana Sofia Paiva da Silva" userId="d32348cd-4d45-42db-8be6-0f65cf299e8d" providerId="ADAL" clId="{A168C522-01DF-4640-AF8E-A772AA8A876F}" dt="2023-06-19T11:24:02.626" v="3292" actId="1032"/>
          <ac:spMkLst>
            <pc:docMk/>
            <pc:sldMk cId="3054081157" sldId="330"/>
            <ac:spMk id="6" creationId="{AE9BCAD3-B485-EAA4-0E02-3674993A0054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8" creationId="{72DBEB4E-1556-F4F4-CE0D-17044A338CF2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9" creationId="{33F9CBBE-148C-AB21-CE96-F169A019BF3C}"/>
          </ac:spMkLst>
        </pc:spChg>
        <pc:grpChg chg="add del mod">
          <ac:chgData name="Diana Sofia Paiva da Silva" userId="d32348cd-4d45-42db-8be6-0f65cf299e8d" providerId="ADAL" clId="{A168C522-01DF-4640-AF8E-A772AA8A876F}" dt="2023-06-19T11:23:53.185" v="3291" actId="478"/>
          <ac:grpSpMkLst>
            <pc:docMk/>
            <pc:sldMk cId="3054081157" sldId="330"/>
            <ac:grpSpMk id="7" creationId="{5C3921B7-D011-D39F-772F-A7B21D3C7421}"/>
          </ac:grpSpMkLst>
        </pc:grpChg>
        <pc:graphicFrameChg chg="add mod modGraphic">
          <ac:chgData name="Diana Sofia Paiva da Silva" userId="d32348cd-4d45-42db-8be6-0f65cf299e8d" providerId="ADAL" clId="{A168C522-01DF-4640-AF8E-A772AA8A876F}" dt="2023-06-19T11:26:05.273" v="3306"/>
          <ac:graphicFrameMkLst>
            <pc:docMk/>
            <pc:sldMk cId="3054081157" sldId="330"/>
            <ac:graphicFrameMk id="10" creationId="{7FB75C36-18D9-C045-5EA3-1429E8AA1E7C}"/>
          </ac:graphicFrameMkLst>
        </pc:graphicFrameChg>
      </pc:sldChg>
      <pc:sldMasterChg chg="delSldLayout">
        <pc:chgData name="Diana Sofia Paiva da Silva" userId="d32348cd-4d45-42db-8be6-0f65cf299e8d" providerId="ADAL" clId="{A168C522-01DF-4640-AF8E-A772AA8A876F}" dt="2023-06-19T10:31:16.732" v="2731" actId="47"/>
        <pc:sldMasterMkLst>
          <pc:docMk/>
          <pc:sldMasterMk cId="2464305198" sldId="2147483648"/>
        </pc:sldMasterMkLst>
        <pc:sldLayoutChg chg="del">
          <pc:chgData name="Diana Sofia Paiva da Silva" userId="d32348cd-4d45-42db-8be6-0f65cf299e8d" providerId="ADAL" clId="{A168C522-01DF-4640-AF8E-A772AA8A876F}" dt="2023-06-19T10:22:24.862" v="2724" actId="47"/>
          <pc:sldLayoutMkLst>
            <pc:docMk/>
            <pc:sldMasterMk cId="2464305198" sldId="2147483648"/>
            <pc:sldLayoutMk cId="1077801219" sldId="214748367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16.732" v="2731" actId="47"/>
          <pc:sldLayoutMkLst>
            <pc:docMk/>
            <pc:sldMasterMk cId="2464305198" sldId="2147483648"/>
            <pc:sldLayoutMk cId="3269926435" sldId="2147483676"/>
          </pc:sldLayoutMkLst>
        </pc:sldLayoutChg>
      </pc:sldMasterChg>
      <pc:sldMasterChg chg="del delSldLayout">
        <pc:chgData name="Diana Sofia Paiva da Silva" userId="d32348cd-4d45-42db-8be6-0f65cf299e8d" providerId="ADAL" clId="{A168C522-01DF-4640-AF8E-A772AA8A876F}" dt="2023-06-19T10:31:09.412" v="2728" actId="47"/>
        <pc:sldMasterMkLst>
          <pc:docMk/>
          <pc:sldMasterMk cId="686440316" sldId="2147483676"/>
        </pc:sldMasterMkLst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523489214" sldId="2147483677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00149389" sldId="2147483678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456401241" sldId="2147483679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913633717" sldId="2147483680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510131692" sldId="2147483681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98540878" sldId="2147483682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231434106" sldId="2147483683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86913725" sldId="2147483684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029406346" sldId="2147483685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64059258" sldId="214748368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3180420191" sldId="214748368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lha_de_C_lculo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EDA1F-6ECB-408E-81CC-228A9590ED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DFE4B-80BA-4F5D-B782-D37D04417F50}">
      <dgm:prSet/>
      <dgm:spPr/>
      <dgm:t>
        <a:bodyPr/>
        <a:lstStyle/>
        <a:p>
          <a:r>
            <a:rPr lang="pt-PT"/>
            <a:t>Entrada de 25 mil euros cada sócio</a:t>
          </a:r>
          <a:endParaRPr lang="en-US"/>
        </a:p>
      </dgm:t>
    </dgm:pt>
    <dgm:pt modelId="{4EB29531-F5D5-45E5-948D-B1A68B98F0DE}" type="parTrans" cxnId="{9108E65A-5E9E-43E9-8F89-FD05A1B2DD89}">
      <dgm:prSet/>
      <dgm:spPr/>
      <dgm:t>
        <a:bodyPr/>
        <a:lstStyle/>
        <a:p>
          <a:endParaRPr lang="en-US"/>
        </a:p>
      </dgm:t>
    </dgm:pt>
    <dgm:pt modelId="{2BBB3D54-4603-4C02-BF5D-E1A6B4F8FC00}" type="sibTrans" cxnId="{9108E65A-5E9E-43E9-8F89-FD05A1B2DD89}">
      <dgm:prSet/>
      <dgm:spPr/>
      <dgm:t>
        <a:bodyPr/>
        <a:lstStyle/>
        <a:p>
          <a:endParaRPr lang="en-US"/>
        </a:p>
      </dgm:t>
    </dgm:pt>
    <dgm:pt modelId="{D294AF5F-4A6B-44F2-934D-A6A3EA605BAA}">
      <dgm:prSet/>
      <dgm:spPr/>
      <dgm:t>
        <a:bodyPr/>
        <a:lstStyle/>
        <a:p>
          <a:r>
            <a:rPr lang="pt-PT"/>
            <a:t>Pedido de empréstimo no valor de 100 mil euros</a:t>
          </a:r>
          <a:endParaRPr lang="en-US"/>
        </a:p>
      </dgm:t>
    </dgm:pt>
    <dgm:pt modelId="{D0C56A78-B0D4-4153-B2F0-7582865099B4}" type="parTrans" cxnId="{F74CC164-3E42-4132-9519-CE925E64FA41}">
      <dgm:prSet/>
      <dgm:spPr/>
      <dgm:t>
        <a:bodyPr/>
        <a:lstStyle/>
        <a:p>
          <a:endParaRPr lang="en-US"/>
        </a:p>
      </dgm:t>
    </dgm:pt>
    <dgm:pt modelId="{CD5115E0-D666-497E-B989-D33725AF7643}" type="sibTrans" cxnId="{F74CC164-3E42-4132-9519-CE925E64FA41}">
      <dgm:prSet/>
      <dgm:spPr/>
      <dgm:t>
        <a:bodyPr/>
        <a:lstStyle/>
        <a:p>
          <a:endParaRPr lang="en-US"/>
        </a:p>
      </dgm:t>
    </dgm:pt>
    <dgm:pt modelId="{66160BAC-1D77-4C2A-8D98-01EF2BA5693B}">
      <dgm:prSet/>
      <dgm:spPr/>
      <dgm:t>
        <a:bodyPr/>
        <a:lstStyle/>
        <a:p>
          <a:r>
            <a:rPr lang="pt-PT"/>
            <a:t>Candidatura a bolsas de investigação</a:t>
          </a:r>
          <a:endParaRPr lang="en-US"/>
        </a:p>
      </dgm:t>
    </dgm:pt>
    <dgm:pt modelId="{E15B009D-93FD-47FC-BD3D-5C967D7FC6D6}" type="parTrans" cxnId="{9787E0F9-6AD7-4A94-AE34-D48042BDE2C9}">
      <dgm:prSet/>
      <dgm:spPr/>
      <dgm:t>
        <a:bodyPr/>
        <a:lstStyle/>
        <a:p>
          <a:endParaRPr lang="en-US"/>
        </a:p>
      </dgm:t>
    </dgm:pt>
    <dgm:pt modelId="{332EA1DE-49F1-4EB6-B5CC-2B65E9E548B7}" type="sibTrans" cxnId="{9787E0F9-6AD7-4A94-AE34-D48042BDE2C9}">
      <dgm:prSet/>
      <dgm:spPr/>
      <dgm:t>
        <a:bodyPr/>
        <a:lstStyle/>
        <a:p>
          <a:endParaRPr lang="en-US"/>
        </a:p>
      </dgm:t>
    </dgm:pt>
    <dgm:pt modelId="{DDA3AC33-F19B-4291-9DB1-4673B04550C7}">
      <dgm:prSet/>
      <dgm:spPr/>
      <dgm:t>
        <a:bodyPr/>
        <a:lstStyle/>
        <a:p>
          <a:r>
            <a:rPr lang="pt-PT"/>
            <a:t>Estabelecer parcerias estratégicas </a:t>
          </a:r>
          <a:endParaRPr lang="en-US"/>
        </a:p>
      </dgm:t>
    </dgm:pt>
    <dgm:pt modelId="{9F3B2AA3-E7AC-46DA-88E2-83972D8DA94E}" type="parTrans" cxnId="{6650DC05-58BD-4FD5-9AC2-A11F35F30DAE}">
      <dgm:prSet/>
      <dgm:spPr/>
      <dgm:t>
        <a:bodyPr/>
        <a:lstStyle/>
        <a:p>
          <a:endParaRPr lang="en-US"/>
        </a:p>
      </dgm:t>
    </dgm:pt>
    <dgm:pt modelId="{84C6ADEF-5282-4022-95EE-2AD6CF91CCA0}" type="sibTrans" cxnId="{6650DC05-58BD-4FD5-9AC2-A11F35F30DAE}">
      <dgm:prSet/>
      <dgm:spPr/>
      <dgm:t>
        <a:bodyPr/>
        <a:lstStyle/>
        <a:p>
          <a:endParaRPr lang="en-US"/>
        </a:p>
      </dgm:t>
    </dgm:pt>
    <dgm:pt modelId="{7EED5CA1-A569-4F96-8B99-64DF8D8A3335}" type="pres">
      <dgm:prSet presAssocID="{7FDEDA1F-6ECB-408E-81CC-228A9590EDD5}" presName="vert0" presStyleCnt="0">
        <dgm:presLayoutVars>
          <dgm:dir/>
          <dgm:animOne val="branch"/>
          <dgm:animLvl val="lvl"/>
        </dgm:presLayoutVars>
      </dgm:prSet>
      <dgm:spPr/>
    </dgm:pt>
    <dgm:pt modelId="{7AB55171-78C3-4435-BFC4-1FE61341441D}" type="pres">
      <dgm:prSet presAssocID="{367DFE4B-80BA-4F5D-B782-D37D04417F50}" presName="thickLine" presStyleLbl="alignNode1" presStyleIdx="0" presStyleCnt="4"/>
      <dgm:spPr/>
    </dgm:pt>
    <dgm:pt modelId="{3C8C9D7B-46CB-4991-98A0-EB4AD2F73195}" type="pres">
      <dgm:prSet presAssocID="{367DFE4B-80BA-4F5D-B782-D37D04417F50}" presName="horz1" presStyleCnt="0"/>
      <dgm:spPr/>
    </dgm:pt>
    <dgm:pt modelId="{7E7FA950-9894-4E40-8526-3792FC7356C9}" type="pres">
      <dgm:prSet presAssocID="{367DFE4B-80BA-4F5D-B782-D37D04417F50}" presName="tx1" presStyleLbl="revTx" presStyleIdx="0" presStyleCnt="4"/>
      <dgm:spPr/>
    </dgm:pt>
    <dgm:pt modelId="{E3EFF548-0EFA-4F77-B25B-B70F30378594}" type="pres">
      <dgm:prSet presAssocID="{367DFE4B-80BA-4F5D-B782-D37D04417F50}" presName="vert1" presStyleCnt="0"/>
      <dgm:spPr/>
    </dgm:pt>
    <dgm:pt modelId="{081F27DA-9315-4CED-82B5-E586CB986467}" type="pres">
      <dgm:prSet presAssocID="{D294AF5F-4A6B-44F2-934D-A6A3EA605BAA}" presName="thickLine" presStyleLbl="alignNode1" presStyleIdx="1" presStyleCnt="4"/>
      <dgm:spPr/>
    </dgm:pt>
    <dgm:pt modelId="{F3F14A8B-B9C4-4303-8D30-0B444C43F9C9}" type="pres">
      <dgm:prSet presAssocID="{D294AF5F-4A6B-44F2-934D-A6A3EA605BAA}" presName="horz1" presStyleCnt="0"/>
      <dgm:spPr/>
    </dgm:pt>
    <dgm:pt modelId="{2E2D47D9-84C9-47EC-8EA4-32E1AF85DC61}" type="pres">
      <dgm:prSet presAssocID="{D294AF5F-4A6B-44F2-934D-A6A3EA605BAA}" presName="tx1" presStyleLbl="revTx" presStyleIdx="1" presStyleCnt="4"/>
      <dgm:spPr/>
    </dgm:pt>
    <dgm:pt modelId="{3D3E3085-CBB6-46C0-BA4B-D1E69EDFA92F}" type="pres">
      <dgm:prSet presAssocID="{D294AF5F-4A6B-44F2-934D-A6A3EA605BAA}" presName="vert1" presStyleCnt="0"/>
      <dgm:spPr/>
    </dgm:pt>
    <dgm:pt modelId="{AEF5E72D-E901-49C7-9B49-AEFF2341274B}" type="pres">
      <dgm:prSet presAssocID="{66160BAC-1D77-4C2A-8D98-01EF2BA5693B}" presName="thickLine" presStyleLbl="alignNode1" presStyleIdx="2" presStyleCnt="4"/>
      <dgm:spPr/>
    </dgm:pt>
    <dgm:pt modelId="{46A58F2D-29FA-4823-B444-8115B928F7A1}" type="pres">
      <dgm:prSet presAssocID="{66160BAC-1D77-4C2A-8D98-01EF2BA5693B}" presName="horz1" presStyleCnt="0"/>
      <dgm:spPr/>
    </dgm:pt>
    <dgm:pt modelId="{7DC01333-5CDE-4109-AB82-AEDE4BE29714}" type="pres">
      <dgm:prSet presAssocID="{66160BAC-1D77-4C2A-8D98-01EF2BA5693B}" presName="tx1" presStyleLbl="revTx" presStyleIdx="2" presStyleCnt="4"/>
      <dgm:spPr/>
    </dgm:pt>
    <dgm:pt modelId="{8F600E7F-219A-4CF2-AF7A-0AE0DC6AACD3}" type="pres">
      <dgm:prSet presAssocID="{66160BAC-1D77-4C2A-8D98-01EF2BA5693B}" presName="vert1" presStyleCnt="0"/>
      <dgm:spPr/>
    </dgm:pt>
    <dgm:pt modelId="{7EDE7699-ADB0-4A5D-94A7-367A28210EE0}" type="pres">
      <dgm:prSet presAssocID="{DDA3AC33-F19B-4291-9DB1-4673B04550C7}" presName="thickLine" presStyleLbl="alignNode1" presStyleIdx="3" presStyleCnt="4"/>
      <dgm:spPr/>
    </dgm:pt>
    <dgm:pt modelId="{500F849B-FE64-4B5D-858E-3CCAA3C90A04}" type="pres">
      <dgm:prSet presAssocID="{DDA3AC33-F19B-4291-9DB1-4673B04550C7}" presName="horz1" presStyleCnt="0"/>
      <dgm:spPr/>
    </dgm:pt>
    <dgm:pt modelId="{57EC2067-C5E1-44BD-8F94-1950122B6481}" type="pres">
      <dgm:prSet presAssocID="{DDA3AC33-F19B-4291-9DB1-4673B04550C7}" presName="tx1" presStyleLbl="revTx" presStyleIdx="3" presStyleCnt="4"/>
      <dgm:spPr/>
    </dgm:pt>
    <dgm:pt modelId="{F782A9AA-F8EB-49EA-9F8A-73307C5A55A9}" type="pres">
      <dgm:prSet presAssocID="{DDA3AC33-F19B-4291-9DB1-4673B04550C7}" presName="vert1" presStyleCnt="0"/>
      <dgm:spPr/>
    </dgm:pt>
  </dgm:ptLst>
  <dgm:cxnLst>
    <dgm:cxn modelId="{6650DC05-58BD-4FD5-9AC2-A11F35F30DAE}" srcId="{7FDEDA1F-6ECB-408E-81CC-228A9590EDD5}" destId="{DDA3AC33-F19B-4291-9DB1-4673B04550C7}" srcOrd="3" destOrd="0" parTransId="{9F3B2AA3-E7AC-46DA-88E2-83972D8DA94E}" sibTransId="{84C6ADEF-5282-4022-95EE-2AD6CF91CCA0}"/>
    <dgm:cxn modelId="{9DEA620B-1802-45B4-93B8-2644C9522DCC}" type="presOf" srcId="{7FDEDA1F-6ECB-408E-81CC-228A9590EDD5}" destId="{7EED5CA1-A569-4F96-8B99-64DF8D8A3335}" srcOrd="0" destOrd="0" presId="urn:microsoft.com/office/officeart/2008/layout/LinedList"/>
    <dgm:cxn modelId="{2B452F1A-C5D5-42C1-83D0-30C9D33B65C0}" type="presOf" srcId="{66160BAC-1D77-4C2A-8D98-01EF2BA5693B}" destId="{7DC01333-5CDE-4109-AB82-AEDE4BE29714}" srcOrd="0" destOrd="0" presId="urn:microsoft.com/office/officeart/2008/layout/LinedList"/>
    <dgm:cxn modelId="{9108E65A-5E9E-43E9-8F89-FD05A1B2DD89}" srcId="{7FDEDA1F-6ECB-408E-81CC-228A9590EDD5}" destId="{367DFE4B-80BA-4F5D-B782-D37D04417F50}" srcOrd="0" destOrd="0" parTransId="{4EB29531-F5D5-45E5-948D-B1A68B98F0DE}" sibTransId="{2BBB3D54-4603-4C02-BF5D-E1A6B4F8FC00}"/>
    <dgm:cxn modelId="{F74CC164-3E42-4132-9519-CE925E64FA41}" srcId="{7FDEDA1F-6ECB-408E-81CC-228A9590EDD5}" destId="{D294AF5F-4A6B-44F2-934D-A6A3EA605BAA}" srcOrd="1" destOrd="0" parTransId="{D0C56A78-B0D4-4153-B2F0-7582865099B4}" sibTransId="{CD5115E0-D666-497E-B989-D33725AF7643}"/>
    <dgm:cxn modelId="{0F4ACB71-0C67-42BC-AD90-CBC447B7EF95}" type="presOf" srcId="{D294AF5F-4A6B-44F2-934D-A6A3EA605BAA}" destId="{2E2D47D9-84C9-47EC-8EA4-32E1AF85DC61}" srcOrd="0" destOrd="0" presId="urn:microsoft.com/office/officeart/2008/layout/LinedList"/>
    <dgm:cxn modelId="{11CE078C-B134-43E7-A18F-252F0A84178C}" type="presOf" srcId="{DDA3AC33-F19B-4291-9DB1-4673B04550C7}" destId="{57EC2067-C5E1-44BD-8F94-1950122B6481}" srcOrd="0" destOrd="0" presId="urn:microsoft.com/office/officeart/2008/layout/LinedList"/>
    <dgm:cxn modelId="{7E7E87D7-B9A1-4FBD-AD0A-FA58280FC5AC}" type="presOf" srcId="{367DFE4B-80BA-4F5D-B782-D37D04417F50}" destId="{7E7FA950-9894-4E40-8526-3792FC7356C9}" srcOrd="0" destOrd="0" presId="urn:microsoft.com/office/officeart/2008/layout/LinedList"/>
    <dgm:cxn modelId="{9787E0F9-6AD7-4A94-AE34-D48042BDE2C9}" srcId="{7FDEDA1F-6ECB-408E-81CC-228A9590EDD5}" destId="{66160BAC-1D77-4C2A-8D98-01EF2BA5693B}" srcOrd="2" destOrd="0" parTransId="{E15B009D-93FD-47FC-BD3D-5C967D7FC6D6}" sibTransId="{332EA1DE-49F1-4EB6-B5CC-2B65E9E548B7}"/>
    <dgm:cxn modelId="{EE045BFA-8DE3-4B22-BDEA-009E44052A86}" type="presParOf" srcId="{7EED5CA1-A569-4F96-8B99-64DF8D8A3335}" destId="{7AB55171-78C3-4435-BFC4-1FE61341441D}" srcOrd="0" destOrd="0" presId="urn:microsoft.com/office/officeart/2008/layout/LinedList"/>
    <dgm:cxn modelId="{DDD68562-D940-4C81-BEA8-63F006D4C757}" type="presParOf" srcId="{7EED5CA1-A569-4F96-8B99-64DF8D8A3335}" destId="{3C8C9D7B-46CB-4991-98A0-EB4AD2F73195}" srcOrd="1" destOrd="0" presId="urn:microsoft.com/office/officeart/2008/layout/LinedList"/>
    <dgm:cxn modelId="{F32F1F81-8477-4239-B8EE-75DD719D5BE4}" type="presParOf" srcId="{3C8C9D7B-46CB-4991-98A0-EB4AD2F73195}" destId="{7E7FA950-9894-4E40-8526-3792FC7356C9}" srcOrd="0" destOrd="0" presId="urn:microsoft.com/office/officeart/2008/layout/LinedList"/>
    <dgm:cxn modelId="{8755AA22-9ED8-468E-8581-A71A31C0ED6A}" type="presParOf" srcId="{3C8C9D7B-46CB-4991-98A0-EB4AD2F73195}" destId="{E3EFF548-0EFA-4F77-B25B-B70F30378594}" srcOrd="1" destOrd="0" presId="urn:microsoft.com/office/officeart/2008/layout/LinedList"/>
    <dgm:cxn modelId="{3FDD023D-331E-436F-9FBA-9B5A5FF676D1}" type="presParOf" srcId="{7EED5CA1-A569-4F96-8B99-64DF8D8A3335}" destId="{081F27DA-9315-4CED-82B5-E586CB986467}" srcOrd="2" destOrd="0" presId="urn:microsoft.com/office/officeart/2008/layout/LinedList"/>
    <dgm:cxn modelId="{18503B49-F4BF-407F-A9A0-65F5C1BFE543}" type="presParOf" srcId="{7EED5CA1-A569-4F96-8B99-64DF8D8A3335}" destId="{F3F14A8B-B9C4-4303-8D30-0B444C43F9C9}" srcOrd="3" destOrd="0" presId="urn:microsoft.com/office/officeart/2008/layout/LinedList"/>
    <dgm:cxn modelId="{8909403C-378A-47FE-821B-555BECCA79E6}" type="presParOf" srcId="{F3F14A8B-B9C4-4303-8D30-0B444C43F9C9}" destId="{2E2D47D9-84C9-47EC-8EA4-32E1AF85DC61}" srcOrd="0" destOrd="0" presId="urn:microsoft.com/office/officeart/2008/layout/LinedList"/>
    <dgm:cxn modelId="{02CEC6F9-968A-4FCE-B272-382131A14836}" type="presParOf" srcId="{F3F14A8B-B9C4-4303-8D30-0B444C43F9C9}" destId="{3D3E3085-CBB6-46C0-BA4B-D1E69EDFA92F}" srcOrd="1" destOrd="0" presId="urn:microsoft.com/office/officeart/2008/layout/LinedList"/>
    <dgm:cxn modelId="{FE07535E-0D88-4C2A-BC2A-59040E3420A9}" type="presParOf" srcId="{7EED5CA1-A569-4F96-8B99-64DF8D8A3335}" destId="{AEF5E72D-E901-49C7-9B49-AEFF2341274B}" srcOrd="4" destOrd="0" presId="urn:microsoft.com/office/officeart/2008/layout/LinedList"/>
    <dgm:cxn modelId="{A89A5847-8362-4090-85F6-49D9DEF3C8D8}" type="presParOf" srcId="{7EED5CA1-A569-4F96-8B99-64DF8D8A3335}" destId="{46A58F2D-29FA-4823-B444-8115B928F7A1}" srcOrd="5" destOrd="0" presId="urn:microsoft.com/office/officeart/2008/layout/LinedList"/>
    <dgm:cxn modelId="{7BC5E61F-E44D-47E1-BCA1-F063272F735B}" type="presParOf" srcId="{46A58F2D-29FA-4823-B444-8115B928F7A1}" destId="{7DC01333-5CDE-4109-AB82-AEDE4BE29714}" srcOrd="0" destOrd="0" presId="urn:microsoft.com/office/officeart/2008/layout/LinedList"/>
    <dgm:cxn modelId="{E9E02912-A72E-40D5-958F-D02A3C1876C6}" type="presParOf" srcId="{46A58F2D-29FA-4823-B444-8115B928F7A1}" destId="{8F600E7F-219A-4CF2-AF7A-0AE0DC6AACD3}" srcOrd="1" destOrd="0" presId="urn:microsoft.com/office/officeart/2008/layout/LinedList"/>
    <dgm:cxn modelId="{E0EFAF63-524E-4CE7-B6C9-58B60C2C6F0E}" type="presParOf" srcId="{7EED5CA1-A569-4F96-8B99-64DF8D8A3335}" destId="{7EDE7699-ADB0-4A5D-94A7-367A28210EE0}" srcOrd="6" destOrd="0" presId="urn:microsoft.com/office/officeart/2008/layout/LinedList"/>
    <dgm:cxn modelId="{29CF4683-59BA-4DAD-BDD2-DB056BC12EF4}" type="presParOf" srcId="{7EED5CA1-A569-4F96-8B99-64DF8D8A3335}" destId="{500F849B-FE64-4B5D-858E-3CCAA3C90A04}" srcOrd="7" destOrd="0" presId="urn:microsoft.com/office/officeart/2008/layout/LinedList"/>
    <dgm:cxn modelId="{96764913-9025-40C3-A6C7-08E0059BCA71}" type="presParOf" srcId="{500F849B-FE64-4B5D-858E-3CCAA3C90A04}" destId="{57EC2067-C5E1-44BD-8F94-1950122B6481}" srcOrd="0" destOrd="0" presId="urn:microsoft.com/office/officeart/2008/layout/LinedList"/>
    <dgm:cxn modelId="{85ECA1A1-2C48-4430-B425-0BB0E1F1FA6D}" type="presParOf" srcId="{500F849B-FE64-4B5D-858E-3CCAA3C90A04}" destId="{F782A9AA-F8EB-49EA-9F8A-73307C5A55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2D2754-AA82-425E-A08B-5F83F94E82D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11F68852-E05D-457B-BCEA-2E0D5A618C7F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Forças</a:t>
          </a:r>
        </a:p>
      </dgm:t>
    </dgm:pt>
    <dgm:pt modelId="{720DA026-948E-4F48-9A72-377FFF3E0ADA}" type="parTrans" cxnId="{14634ECB-417D-4756-8B56-B29065CC10DB}">
      <dgm:prSet/>
      <dgm:spPr/>
      <dgm:t>
        <a:bodyPr/>
        <a:lstStyle/>
        <a:p>
          <a:endParaRPr lang="pt-PT"/>
        </a:p>
      </dgm:t>
    </dgm:pt>
    <dgm:pt modelId="{27210050-8FF3-45DD-8C4D-304648DA09DD}" type="sibTrans" cxnId="{14634ECB-417D-4756-8B56-B29065CC10DB}">
      <dgm:prSet/>
      <dgm:spPr/>
      <dgm:t>
        <a:bodyPr/>
        <a:lstStyle/>
        <a:p>
          <a:endParaRPr lang="pt-PT"/>
        </a:p>
      </dgm:t>
    </dgm:pt>
    <dgm:pt modelId="{9236480B-0446-4B84-A777-E6800C3A03C2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Inovador</a:t>
          </a:r>
        </a:p>
      </dgm:t>
    </dgm:pt>
    <dgm:pt modelId="{781DC6C8-2F3F-4DC8-A7A3-30098FE2B838}" type="parTrans" cxnId="{571B4414-3DBA-436D-8890-3C4D94402002}">
      <dgm:prSet/>
      <dgm:spPr/>
      <dgm:t>
        <a:bodyPr/>
        <a:lstStyle/>
        <a:p>
          <a:endParaRPr lang="pt-PT"/>
        </a:p>
      </dgm:t>
    </dgm:pt>
    <dgm:pt modelId="{908D9C60-0E01-4FA1-89BE-81941A5673A9}" type="sibTrans" cxnId="{571B4414-3DBA-436D-8890-3C4D94402002}">
      <dgm:prSet/>
      <dgm:spPr/>
      <dgm:t>
        <a:bodyPr/>
        <a:lstStyle/>
        <a:p>
          <a:endParaRPr lang="pt-PT"/>
        </a:p>
      </dgm:t>
    </dgm:pt>
    <dgm:pt modelId="{C77CE123-7DB4-4126-BDCE-D6313A0BA837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Qualidade de Hardware e Software</a:t>
          </a:r>
        </a:p>
      </dgm:t>
    </dgm:pt>
    <dgm:pt modelId="{B7FF489D-5D11-4ED6-A3F1-43B0AFC71657}" type="parTrans" cxnId="{FE337E54-92C4-40FE-A0A3-82B9CC2D2DC2}">
      <dgm:prSet/>
      <dgm:spPr/>
      <dgm:t>
        <a:bodyPr/>
        <a:lstStyle/>
        <a:p>
          <a:endParaRPr lang="pt-PT"/>
        </a:p>
      </dgm:t>
    </dgm:pt>
    <dgm:pt modelId="{06A55D41-96D3-4045-8A51-7D4E51AA02B9}" type="sibTrans" cxnId="{FE337E54-92C4-40FE-A0A3-82B9CC2D2DC2}">
      <dgm:prSet/>
      <dgm:spPr/>
      <dgm:t>
        <a:bodyPr/>
        <a:lstStyle/>
        <a:p>
          <a:endParaRPr lang="pt-PT"/>
        </a:p>
      </dgm:t>
    </dgm:pt>
    <dgm:pt modelId="{43B89E80-BF11-452A-97CF-DD99A9F7396A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Fraquezas</a:t>
          </a:r>
        </a:p>
      </dgm:t>
    </dgm:pt>
    <dgm:pt modelId="{BB0E0BBE-FC36-4AD2-A73D-7B4471F2A1B4}" type="parTrans" cxnId="{076D60C7-66A2-4110-B8CE-BCE176E822A2}">
      <dgm:prSet/>
      <dgm:spPr/>
      <dgm:t>
        <a:bodyPr/>
        <a:lstStyle/>
        <a:p>
          <a:endParaRPr lang="pt-PT"/>
        </a:p>
      </dgm:t>
    </dgm:pt>
    <dgm:pt modelId="{B1831B3B-B3FF-42B3-A407-B408D9570EC7}" type="sibTrans" cxnId="{076D60C7-66A2-4110-B8CE-BCE176E822A2}">
      <dgm:prSet/>
      <dgm:spPr/>
      <dgm:t>
        <a:bodyPr/>
        <a:lstStyle/>
        <a:p>
          <a:endParaRPr lang="pt-PT"/>
        </a:p>
      </dgm:t>
    </dgm:pt>
    <dgm:pt modelId="{DBB8F0F2-DD13-41A8-8D87-617C18D17932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Concorrência a nível nacional e mundial</a:t>
          </a:r>
        </a:p>
      </dgm:t>
    </dgm:pt>
    <dgm:pt modelId="{7DF07943-CE99-4A1B-8688-E77AAA347C0B}" type="parTrans" cxnId="{FD110ED6-5FD0-43B9-BDCC-6DE062987319}">
      <dgm:prSet/>
      <dgm:spPr/>
      <dgm:t>
        <a:bodyPr/>
        <a:lstStyle/>
        <a:p>
          <a:endParaRPr lang="pt-PT"/>
        </a:p>
      </dgm:t>
    </dgm:pt>
    <dgm:pt modelId="{3B5A4492-8699-419E-88B7-4F2D24D7FE66}" type="sibTrans" cxnId="{FD110ED6-5FD0-43B9-BDCC-6DE062987319}">
      <dgm:prSet/>
      <dgm:spPr/>
      <dgm:t>
        <a:bodyPr/>
        <a:lstStyle/>
        <a:p>
          <a:endParaRPr lang="pt-PT"/>
        </a:p>
      </dgm:t>
    </dgm:pt>
    <dgm:pt modelId="{E7E6545C-5D33-4893-9A08-59611E6AD85D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Dependência inicial de três produtos</a:t>
          </a:r>
        </a:p>
      </dgm:t>
    </dgm:pt>
    <dgm:pt modelId="{642EE1A8-3495-4619-93EC-131D7CDDCFD1}" type="parTrans" cxnId="{5E308216-A53B-4FB8-989C-3A7720B6118E}">
      <dgm:prSet/>
      <dgm:spPr/>
      <dgm:t>
        <a:bodyPr/>
        <a:lstStyle/>
        <a:p>
          <a:endParaRPr lang="pt-PT"/>
        </a:p>
      </dgm:t>
    </dgm:pt>
    <dgm:pt modelId="{E5678403-7A76-405B-A6F4-E11C609E6699}" type="sibTrans" cxnId="{5E308216-A53B-4FB8-989C-3A7720B6118E}">
      <dgm:prSet/>
      <dgm:spPr/>
      <dgm:t>
        <a:bodyPr/>
        <a:lstStyle/>
        <a:p>
          <a:endParaRPr lang="pt-PT"/>
        </a:p>
      </dgm:t>
    </dgm:pt>
    <dgm:pt modelId="{C4617950-E6FC-4B05-8CA4-5ACAF3B474A4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Utilização de energias renováveis</a:t>
          </a:r>
        </a:p>
      </dgm:t>
    </dgm:pt>
    <dgm:pt modelId="{B7D75A28-1B8D-435D-834B-4CBB06811F86}" type="parTrans" cxnId="{C8E241FA-CE08-4063-8C31-209945596DD4}">
      <dgm:prSet/>
      <dgm:spPr/>
      <dgm:t>
        <a:bodyPr/>
        <a:lstStyle/>
        <a:p>
          <a:endParaRPr lang="pt-PT"/>
        </a:p>
      </dgm:t>
    </dgm:pt>
    <dgm:pt modelId="{7F481BEE-38D5-4594-A7A5-88EF9D84223C}" type="sibTrans" cxnId="{C8E241FA-CE08-4063-8C31-209945596DD4}">
      <dgm:prSet/>
      <dgm:spPr/>
      <dgm:t>
        <a:bodyPr/>
        <a:lstStyle/>
        <a:p>
          <a:endParaRPr lang="pt-PT"/>
        </a:p>
      </dgm:t>
    </dgm:pt>
    <dgm:pt modelId="{535812BA-8E3D-4AAB-B838-12C53EF6B3FB}">
      <dgm:prSet phldrT="[Tex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38100"/>
      </dgm:spPr>
      <dgm:t>
        <a:bodyPr/>
        <a:lstStyle/>
        <a:p>
          <a:r>
            <a:rPr lang="pt-PT"/>
            <a:t>Mercado em exploração</a:t>
          </a:r>
        </a:p>
      </dgm:t>
    </dgm:pt>
    <dgm:pt modelId="{77A32713-E841-4100-9742-901786CDDB10}" type="parTrans" cxnId="{F97FA7B0-2FF4-4421-A1F1-B18FF2664F0A}">
      <dgm:prSet/>
      <dgm:spPr/>
      <dgm:t>
        <a:bodyPr/>
        <a:lstStyle/>
        <a:p>
          <a:endParaRPr lang="pt-PT"/>
        </a:p>
      </dgm:t>
    </dgm:pt>
    <dgm:pt modelId="{1CBAEED5-B411-4D5E-A93E-BB788FA54AEC}" type="sibTrans" cxnId="{F97FA7B0-2FF4-4421-A1F1-B18FF2664F0A}">
      <dgm:prSet/>
      <dgm:spPr/>
      <dgm:t>
        <a:bodyPr/>
        <a:lstStyle/>
        <a:p>
          <a:endParaRPr lang="pt-PT"/>
        </a:p>
      </dgm:t>
    </dgm:pt>
    <dgm:pt modelId="{0CDB60FA-DBEC-4B76-93A5-55706B267651}" type="pres">
      <dgm:prSet presAssocID="{4D2D2754-AA82-425E-A08B-5F83F94E82DE}" presName="linear" presStyleCnt="0">
        <dgm:presLayoutVars>
          <dgm:dir/>
          <dgm:resizeHandles val="exact"/>
        </dgm:presLayoutVars>
      </dgm:prSet>
      <dgm:spPr/>
    </dgm:pt>
    <dgm:pt modelId="{A9080B7B-A16A-4A00-B8B6-B092ADB05F71}" type="pres">
      <dgm:prSet presAssocID="{11F68852-E05D-457B-BCEA-2E0D5A618C7F}" presName="comp" presStyleCnt="0"/>
      <dgm:spPr/>
    </dgm:pt>
    <dgm:pt modelId="{B94F8EF1-D7B3-4AEB-A265-632ACB303155}" type="pres">
      <dgm:prSet presAssocID="{11F68852-E05D-457B-BCEA-2E0D5A618C7F}" presName="box" presStyleLbl="node1" presStyleIdx="0" presStyleCnt="2"/>
      <dgm:spPr/>
    </dgm:pt>
    <dgm:pt modelId="{A4ED0A0F-EACE-4DCE-9DDC-03B7A2DEB769}" type="pres">
      <dgm:prSet presAssocID="{11F68852-E05D-457B-BCEA-2E0D5A618C7F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52F0BBB7-3D7D-45E1-900C-8EC05B7F6F7A}" type="pres">
      <dgm:prSet presAssocID="{11F68852-E05D-457B-BCEA-2E0D5A618C7F}" presName="text" presStyleLbl="node1" presStyleIdx="0" presStyleCnt="2">
        <dgm:presLayoutVars>
          <dgm:bulletEnabled val="1"/>
        </dgm:presLayoutVars>
      </dgm:prSet>
      <dgm:spPr/>
    </dgm:pt>
    <dgm:pt modelId="{34E1BAC4-85C6-4C20-9BFE-3E912D56F0DF}" type="pres">
      <dgm:prSet presAssocID="{27210050-8FF3-45DD-8C4D-304648DA09DD}" presName="spacer" presStyleCnt="0"/>
      <dgm:spPr/>
    </dgm:pt>
    <dgm:pt modelId="{C98F2771-FCDC-48D3-9D0B-D16ED7D31F32}" type="pres">
      <dgm:prSet presAssocID="{43B89E80-BF11-452A-97CF-DD99A9F7396A}" presName="comp" presStyleCnt="0"/>
      <dgm:spPr/>
    </dgm:pt>
    <dgm:pt modelId="{1A2ADE9E-A5BD-46CC-B583-30D975C2E5BD}" type="pres">
      <dgm:prSet presAssocID="{43B89E80-BF11-452A-97CF-DD99A9F7396A}" presName="box" presStyleLbl="node1" presStyleIdx="1" presStyleCnt="2"/>
      <dgm:spPr/>
    </dgm:pt>
    <dgm:pt modelId="{8A50EE53-E406-482A-B756-0E982478FFAF}" type="pres">
      <dgm:prSet presAssocID="{43B89E80-BF11-452A-97CF-DD99A9F7396A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FD6FC342-2B0C-4A08-AAF0-3248C48EBE63}" type="pres">
      <dgm:prSet presAssocID="{43B89E80-BF11-452A-97CF-DD99A9F7396A}" presName="text" presStyleLbl="node1" presStyleIdx="1" presStyleCnt="2">
        <dgm:presLayoutVars>
          <dgm:bulletEnabled val="1"/>
        </dgm:presLayoutVars>
      </dgm:prSet>
      <dgm:spPr/>
    </dgm:pt>
  </dgm:ptLst>
  <dgm:cxnLst>
    <dgm:cxn modelId="{571B4414-3DBA-436D-8890-3C4D94402002}" srcId="{11F68852-E05D-457B-BCEA-2E0D5A618C7F}" destId="{9236480B-0446-4B84-A777-E6800C3A03C2}" srcOrd="0" destOrd="0" parTransId="{781DC6C8-2F3F-4DC8-A7A3-30098FE2B838}" sibTransId="{908D9C60-0E01-4FA1-89BE-81941A5673A9}"/>
    <dgm:cxn modelId="{5E308216-A53B-4FB8-989C-3A7720B6118E}" srcId="{43B89E80-BF11-452A-97CF-DD99A9F7396A}" destId="{E7E6545C-5D33-4893-9A08-59611E6AD85D}" srcOrd="1" destOrd="0" parTransId="{642EE1A8-3495-4619-93EC-131D7CDDCFD1}" sibTransId="{E5678403-7A76-405B-A6F4-E11C609E6699}"/>
    <dgm:cxn modelId="{6E1AD22A-3973-4391-A037-6547010B20D9}" type="presOf" srcId="{9236480B-0446-4B84-A777-E6800C3A03C2}" destId="{B94F8EF1-D7B3-4AEB-A265-632ACB303155}" srcOrd="0" destOrd="1" presId="urn:microsoft.com/office/officeart/2005/8/layout/vList4"/>
    <dgm:cxn modelId="{FAC92E30-1F3F-48C5-8B6C-E8C5CCD09129}" type="presOf" srcId="{11F68852-E05D-457B-BCEA-2E0D5A618C7F}" destId="{B94F8EF1-D7B3-4AEB-A265-632ACB303155}" srcOrd="0" destOrd="0" presId="urn:microsoft.com/office/officeart/2005/8/layout/vList4"/>
    <dgm:cxn modelId="{62262735-0A0E-4F17-A5D6-FCC10646AB8D}" type="presOf" srcId="{C4617950-E6FC-4B05-8CA4-5ACAF3B474A4}" destId="{52F0BBB7-3D7D-45E1-900C-8EC05B7F6F7A}" srcOrd="1" destOrd="3" presId="urn:microsoft.com/office/officeart/2005/8/layout/vList4"/>
    <dgm:cxn modelId="{71E8CD3B-858C-474E-8AB2-F1B810E4403E}" type="presOf" srcId="{11F68852-E05D-457B-BCEA-2E0D5A618C7F}" destId="{52F0BBB7-3D7D-45E1-900C-8EC05B7F6F7A}" srcOrd="1" destOrd="0" presId="urn:microsoft.com/office/officeart/2005/8/layout/vList4"/>
    <dgm:cxn modelId="{E1B89B44-CCED-4037-A3FD-F6458AF23510}" type="presOf" srcId="{535812BA-8E3D-4AAB-B838-12C53EF6B3FB}" destId="{B94F8EF1-D7B3-4AEB-A265-632ACB303155}" srcOrd="0" destOrd="4" presId="urn:microsoft.com/office/officeart/2005/8/layout/vList4"/>
    <dgm:cxn modelId="{0C0D1E4B-BB85-4113-AF53-687190BB871A}" type="presOf" srcId="{DBB8F0F2-DD13-41A8-8D87-617C18D17932}" destId="{FD6FC342-2B0C-4A08-AAF0-3248C48EBE63}" srcOrd="1" destOrd="1" presId="urn:microsoft.com/office/officeart/2005/8/layout/vList4"/>
    <dgm:cxn modelId="{FE337E54-92C4-40FE-A0A3-82B9CC2D2DC2}" srcId="{11F68852-E05D-457B-BCEA-2E0D5A618C7F}" destId="{C77CE123-7DB4-4126-BDCE-D6313A0BA837}" srcOrd="1" destOrd="0" parTransId="{B7FF489D-5D11-4ED6-A3F1-43B0AFC71657}" sibTransId="{06A55D41-96D3-4045-8A51-7D4E51AA02B9}"/>
    <dgm:cxn modelId="{29445467-79F6-448D-BDEE-1954A6F05840}" type="presOf" srcId="{9236480B-0446-4B84-A777-E6800C3A03C2}" destId="{52F0BBB7-3D7D-45E1-900C-8EC05B7F6F7A}" srcOrd="1" destOrd="1" presId="urn:microsoft.com/office/officeart/2005/8/layout/vList4"/>
    <dgm:cxn modelId="{B4B6456B-036B-4043-9116-AF08362F63E3}" type="presOf" srcId="{E7E6545C-5D33-4893-9A08-59611E6AD85D}" destId="{FD6FC342-2B0C-4A08-AAF0-3248C48EBE63}" srcOrd="1" destOrd="2" presId="urn:microsoft.com/office/officeart/2005/8/layout/vList4"/>
    <dgm:cxn modelId="{5BB82D76-F02F-4CB1-88F6-3416649758D8}" type="presOf" srcId="{E7E6545C-5D33-4893-9A08-59611E6AD85D}" destId="{1A2ADE9E-A5BD-46CC-B583-30D975C2E5BD}" srcOrd="0" destOrd="2" presId="urn:microsoft.com/office/officeart/2005/8/layout/vList4"/>
    <dgm:cxn modelId="{C1ABD88B-2EE5-4F52-A869-74150564ABE6}" type="presOf" srcId="{43B89E80-BF11-452A-97CF-DD99A9F7396A}" destId="{1A2ADE9E-A5BD-46CC-B583-30D975C2E5BD}" srcOrd="0" destOrd="0" presId="urn:microsoft.com/office/officeart/2005/8/layout/vList4"/>
    <dgm:cxn modelId="{9F0BA8A5-C30B-4B6D-A904-585079367F51}" type="presOf" srcId="{4D2D2754-AA82-425E-A08B-5F83F94E82DE}" destId="{0CDB60FA-DBEC-4B76-93A5-55706B267651}" srcOrd="0" destOrd="0" presId="urn:microsoft.com/office/officeart/2005/8/layout/vList4"/>
    <dgm:cxn modelId="{F97FA7B0-2FF4-4421-A1F1-B18FF2664F0A}" srcId="{11F68852-E05D-457B-BCEA-2E0D5A618C7F}" destId="{535812BA-8E3D-4AAB-B838-12C53EF6B3FB}" srcOrd="3" destOrd="0" parTransId="{77A32713-E841-4100-9742-901786CDDB10}" sibTransId="{1CBAEED5-B411-4D5E-A93E-BB788FA54AEC}"/>
    <dgm:cxn modelId="{CB06AEB3-C5E2-4A4A-8B60-C062C5047258}" type="presOf" srcId="{DBB8F0F2-DD13-41A8-8D87-617C18D17932}" destId="{1A2ADE9E-A5BD-46CC-B583-30D975C2E5BD}" srcOrd="0" destOrd="1" presId="urn:microsoft.com/office/officeart/2005/8/layout/vList4"/>
    <dgm:cxn modelId="{1B522CBE-C00D-4165-870E-3756B32E2B8F}" type="presOf" srcId="{C77CE123-7DB4-4126-BDCE-D6313A0BA837}" destId="{52F0BBB7-3D7D-45E1-900C-8EC05B7F6F7A}" srcOrd="1" destOrd="2" presId="urn:microsoft.com/office/officeart/2005/8/layout/vList4"/>
    <dgm:cxn modelId="{076D60C7-66A2-4110-B8CE-BCE176E822A2}" srcId="{4D2D2754-AA82-425E-A08B-5F83F94E82DE}" destId="{43B89E80-BF11-452A-97CF-DD99A9F7396A}" srcOrd="1" destOrd="0" parTransId="{BB0E0BBE-FC36-4AD2-A73D-7B4471F2A1B4}" sibTransId="{B1831B3B-B3FF-42B3-A407-B408D9570EC7}"/>
    <dgm:cxn modelId="{14634ECB-417D-4756-8B56-B29065CC10DB}" srcId="{4D2D2754-AA82-425E-A08B-5F83F94E82DE}" destId="{11F68852-E05D-457B-BCEA-2E0D5A618C7F}" srcOrd="0" destOrd="0" parTransId="{720DA026-948E-4F48-9A72-377FFF3E0ADA}" sibTransId="{27210050-8FF3-45DD-8C4D-304648DA09DD}"/>
    <dgm:cxn modelId="{ABFC18D2-6DFB-4E52-9099-7580EF435398}" type="presOf" srcId="{43B89E80-BF11-452A-97CF-DD99A9F7396A}" destId="{FD6FC342-2B0C-4A08-AAF0-3248C48EBE63}" srcOrd="1" destOrd="0" presId="urn:microsoft.com/office/officeart/2005/8/layout/vList4"/>
    <dgm:cxn modelId="{0E12AFD5-FAE2-4743-94E5-3B45F932381E}" type="presOf" srcId="{C4617950-E6FC-4B05-8CA4-5ACAF3B474A4}" destId="{B94F8EF1-D7B3-4AEB-A265-632ACB303155}" srcOrd="0" destOrd="3" presId="urn:microsoft.com/office/officeart/2005/8/layout/vList4"/>
    <dgm:cxn modelId="{FD110ED6-5FD0-43B9-BDCC-6DE062987319}" srcId="{43B89E80-BF11-452A-97CF-DD99A9F7396A}" destId="{DBB8F0F2-DD13-41A8-8D87-617C18D17932}" srcOrd="0" destOrd="0" parTransId="{7DF07943-CE99-4A1B-8688-E77AAA347C0B}" sibTransId="{3B5A4492-8699-419E-88B7-4F2D24D7FE66}"/>
    <dgm:cxn modelId="{6E84C3E4-5E69-4F69-9124-B7DA542FBE17}" type="presOf" srcId="{C77CE123-7DB4-4126-BDCE-D6313A0BA837}" destId="{B94F8EF1-D7B3-4AEB-A265-632ACB303155}" srcOrd="0" destOrd="2" presId="urn:microsoft.com/office/officeart/2005/8/layout/vList4"/>
    <dgm:cxn modelId="{7E74EBEA-31CE-495D-8D9E-950103E588D7}" type="presOf" srcId="{535812BA-8E3D-4AAB-B838-12C53EF6B3FB}" destId="{52F0BBB7-3D7D-45E1-900C-8EC05B7F6F7A}" srcOrd="1" destOrd="4" presId="urn:microsoft.com/office/officeart/2005/8/layout/vList4"/>
    <dgm:cxn modelId="{C8E241FA-CE08-4063-8C31-209945596DD4}" srcId="{11F68852-E05D-457B-BCEA-2E0D5A618C7F}" destId="{C4617950-E6FC-4B05-8CA4-5ACAF3B474A4}" srcOrd="2" destOrd="0" parTransId="{B7D75A28-1B8D-435D-834B-4CBB06811F86}" sibTransId="{7F481BEE-38D5-4594-A7A5-88EF9D84223C}"/>
    <dgm:cxn modelId="{75C7A137-A4B3-435F-B02F-082686813B54}" type="presParOf" srcId="{0CDB60FA-DBEC-4B76-93A5-55706B267651}" destId="{A9080B7B-A16A-4A00-B8B6-B092ADB05F71}" srcOrd="0" destOrd="0" presId="urn:microsoft.com/office/officeart/2005/8/layout/vList4"/>
    <dgm:cxn modelId="{E0AD1561-4922-4783-BB6F-FD143A903ABF}" type="presParOf" srcId="{A9080B7B-A16A-4A00-B8B6-B092ADB05F71}" destId="{B94F8EF1-D7B3-4AEB-A265-632ACB303155}" srcOrd="0" destOrd="0" presId="urn:microsoft.com/office/officeart/2005/8/layout/vList4"/>
    <dgm:cxn modelId="{955BFB59-F3AC-41E8-9BC3-94EBD36114E8}" type="presParOf" srcId="{A9080B7B-A16A-4A00-B8B6-B092ADB05F71}" destId="{A4ED0A0F-EACE-4DCE-9DDC-03B7A2DEB769}" srcOrd="1" destOrd="0" presId="urn:microsoft.com/office/officeart/2005/8/layout/vList4"/>
    <dgm:cxn modelId="{11324FE0-C7F7-4B74-B491-63329DEFE1AA}" type="presParOf" srcId="{A9080B7B-A16A-4A00-B8B6-B092ADB05F71}" destId="{52F0BBB7-3D7D-45E1-900C-8EC05B7F6F7A}" srcOrd="2" destOrd="0" presId="urn:microsoft.com/office/officeart/2005/8/layout/vList4"/>
    <dgm:cxn modelId="{BC4BCDD6-484D-4AD8-815A-9FCBADDA6509}" type="presParOf" srcId="{0CDB60FA-DBEC-4B76-93A5-55706B267651}" destId="{34E1BAC4-85C6-4C20-9BFE-3E912D56F0DF}" srcOrd="1" destOrd="0" presId="urn:microsoft.com/office/officeart/2005/8/layout/vList4"/>
    <dgm:cxn modelId="{D43D3F3E-E4C2-4CD2-BD4F-277834F84501}" type="presParOf" srcId="{0CDB60FA-DBEC-4B76-93A5-55706B267651}" destId="{C98F2771-FCDC-48D3-9D0B-D16ED7D31F32}" srcOrd="2" destOrd="0" presId="urn:microsoft.com/office/officeart/2005/8/layout/vList4"/>
    <dgm:cxn modelId="{F6C6C74A-B410-4FBB-A36F-5CBB6471EDFA}" type="presParOf" srcId="{C98F2771-FCDC-48D3-9D0B-D16ED7D31F32}" destId="{1A2ADE9E-A5BD-46CC-B583-30D975C2E5BD}" srcOrd="0" destOrd="0" presId="urn:microsoft.com/office/officeart/2005/8/layout/vList4"/>
    <dgm:cxn modelId="{974D2B78-850D-49A1-B69A-4AB19C2C6275}" type="presParOf" srcId="{C98F2771-FCDC-48D3-9D0B-D16ED7D31F32}" destId="{8A50EE53-E406-482A-B756-0E982478FFAF}" srcOrd="1" destOrd="0" presId="urn:microsoft.com/office/officeart/2005/8/layout/vList4"/>
    <dgm:cxn modelId="{0AC08404-31DC-4139-AC6A-BC6C921CA6D7}" type="presParOf" srcId="{C98F2771-FCDC-48D3-9D0B-D16ED7D31F32}" destId="{FD6FC342-2B0C-4A08-AAF0-3248C48EBE6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6F699-4EDB-4DF1-9119-D2B4CB74619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550836F-6F8A-44DC-9B8C-6C1A2C818636}">
      <dgm:prSet phldrT="[Texto]" phldr="1"/>
      <dgm:spPr/>
      <dgm:t>
        <a:bodyPr/>
        <a:lstStyle/>
        <a:p>
          <a:endParaRPr lang="pt-PT"/>
        </a:p>
      </dgm:t>
    </dgm:pt>
    <dgm:pt modelId="{82347A52-6F42-45F9-914E-8CD854F72088}" type="parTrans" cxnId="{AC821EE6-6626-4B3A-B872-50E262A18AD1}">
      <dgm:prSet/>
      <dgm:spPr/>
      <dgm:t>
        <a:bodyPr/>
        <a:lstStyle/>
        <a:p>
          <a:endParaRPr lang="pt-PT"/>
        </a:p>
      </dgm:t>
    </dgm:pt>
    <dgm:pt modelId="{D7F87CC8-D17D-4600-9260-423CE06A8763}" type="sibTrans" cxnId="{AC821EE6-6626-4B3A-B872-50E262A18AD1}">
      <dgm:prSet/>
      <dgm:spPr/>
      <dgm:t>
        <a:bodyPr/>
        <a:lstStyle/>
        <a:p>
          <a:endParaRPr lang="pt-PT"/>
        </a:p>
      </dgm:t>
    </dgm:pt>
    <dgm:pt modelId="{E60A2941-E2DF-4197-A5AF-7ED010266517}">
      <dgm:prSet phldrT="[Texto]" phldr="1"/>
      <dgm:spPr/>
      <dgm:t>
        <a:bodyPr/>
        <a:lstStyle/>
        <a:p>
          <a:endParaRPr lang="pt-PT"/>
        </a:p>
      </dgm:t>
    </dgm:pt>
    <dgm:pt modelId="{44082CA0-AC55-4AEE-92B3-060E805E12E5}" type="parTrans" cxnId="{DFAE5A48-92BB-4976-B4EF-8B075BA7BE8B}">
      <dgm:prSet/>
      <dgm:spPr/>
      <dgm:t>
        <a:bodyPr/>
        <a:lstStyle/>
        <a:p>
          <a:endParaRPr lang="pt-PT"/>
        </a:p>
      </dgm:t>
    </dgm:pt>
    <dgm:pt modelId="{ADF28BB4-5F5F-4892-91E1-85C680626E91}" type="sibTrans" cxnId="{DFAE5A48-92BB-4976-B4EF-8B075BA7BE8B}">
      <dgm:prSet/>
      <dgm:spPr/>
      <dgm:t>
        <a:bodyPr/>
        <a:lstStyle/>
        <a:p>
          <a:endParaRPr lang="pt-PT"/>
        </a:p>
      </dgm:t>
    </dgm:pt>
    <dgm:pt modelId="{B390D551-3820-41BA-A0C4-F2266CF4A073}">
      <dgm:prSet phldrT="[Texto]" phldr="1"/>
      <dgm:spPr/>
      <dgm:t>
        <a:bodyPr/>
        <a:lstStyle/>
        <a:p>
          <a:endParaRPr lang="pt-PT"/>
        </a:p>
      </dgm:t>
    </dgm:pt>
    <dgm:pt modelId="{287ABCC8-B8C7-4171-90BE-E27978422BEA}" type="parTrans" cxnId="{6C713488-B5F7-460E-A77A-14AD47030752}">
      <dgm:prSet/>
      <dgm:spPr/>
      <dgm:t>
        <a:bodyPr/>
        <a:lstStyle/>
        <a:p>
          <a:endParaRPr lang="pt-PT"/>
        </a:p>
      </dgm:t>
    </dgm:pt>
    <dgm:pt modelId="{E2ABA19F-93D5-4256-8354-39C7D9B480C9}" type="sibTrans" cxnId="{6C713488-B5F7-460E-A77A-14AD47030752}">
      <dgm:prSet/>
      <dgm:spPr/>
      <dgm:t>
        <a:bodyPr/>
        <a:lstStyle/>
        <a:p>
          <a:endParaRPr lang="pt-PT"/>
        </a:p>
      </dgm:t>
    </dgm:pt>
    <dgm:pt modelId="{FA89236D-3FE2-4CB5-A4C5-B87A4CBF3F5A}">
      <dgm:prSet phldrT="[Texto]" phldr="1"/>
      <dgm:spPr/>
      <dgm:t>
        <a:bodyPr/>
        <a:lstStyle/>
        <a:p>
          <a:endParaRPr lang="pt-PT"/>
        </a:p>
      </dgm:t>
    </dgm:pt>
    <dgm:pt modelId="{E25CD1DA-CDF0-4718-AF7E-6EE1560E7648}" type="parTrans" cxnId="{8921223F-2F8F-4F1F-BA6C-B67E9A5D7DE2}">
      <dgm:prSet/>
      <dgm:spPr/>
      <dgm:t>
        <a:bodyPr/>
        <a:lstStyle/>
        <a:p>
          <a:endParaRPr lang="pt-PT"/>
        </a:p>
      </dgm:t>
    </dgm:pt>
    <dgm:pt modelId="{77D1AC0B-69E6-4829-BBB8-3772E6C78DB0}" type="sibTrans" cxnId="{8921223F-2F8F-4F1F-BA6C-B67E9A5D7DE2}">
      <dgm:prSet/>
      <dgm:spPr/>
      <dgm:t>
        <a:bodyPr/>
        <a:lstStyle/>
        <a:p>
          <a:endParaRPr lang="pt-PT"/>
        </a:p>
      </dgm:t>
    </dgm:pt>
    <dgm:pt modelId="{5943B69E-E404-43ED-8C63-2EE6D678D407}">
      <dgm:prSet phldrT="[Texto]" phldr="1"/>
      <dgm:spPr/>
      <dgm:t>
        <a:bodyPr/>
        <a:lstStyle/>
        <a:p>
          <a:endParaRPr lang="pt-PT"/>
        </a:p>
      </dgm:t>
    </dgm:pt>
    <dgm:pt modelId="{10B0A06B-0726-4AF0-811C-83358649E860}" type="parTrans" cxnId="{FA945F07-01CD-4A48-AF69-B7B8F049C928}">
      <dgm:prSet/>
      <dgm:spPr/>
      <dgm:t>
        <a:bodyPr/>
        <a:lstStyle/>
        <a:p>
          <a:endParaRPr lang="pt-PT"/>
        </a:p>
      </dgm:t>
    </dgm:pt>
    <dgm:pt modelId="{372E4752-B197-457D-B81B-B3A1CEF349D9}" type="sibTrans" cxnId="{FA945F07-01CD-4A48-AF69-B7B8F049C928}">
      <dgm:prSet/>
      <dgm:spPr/>
      <dgm:t>
        <a:bodyPr/>
        <a:lstStyle/>
        <a:p>
          <a:endParaRPr lang="pt-PT"/>
        </a:p>
      </dgm:t>
    </dgm:pt>
    <dgm:pt modelId="{784C207E-C432-4AFA-BC11-8CD302294792}">
      <dgm:prSet phldrT="[Texto]" phldr="1"/>
      <dgm:spPr/>
      <dgm:t>
        <a:bodyPr/>
        <a:lstStyle/>
        <a:p>
          <a:endParaRPr lang="pt-PT"/>
        </a:p>
      </dgm:t>
    </dgm:pt>
    <dgm:pt modelId="{46D22BBC-54B6-4A58-A20A-D5726772FFF7}" type="parTrans" cxnId="{3203C4CB-A0E2-4047-AF80-778255319C2F}">
      <dgm:prSet/>
      <dgm:spPr/>
      <dgm:t>
        <a:bodyPr/>
        <a:lstStyle/>
        <a:p>
          <a:endParaRPr lang="pt-PT"/>
        </a:p>
      </dgm:t>
    </dgm:pt>
    <dgm:pt modelId="{E26A411A-F4C5-4B1C-9772-3C6EF0613921}" type="sibTrans" cxnId="{3203C4CB-A0E2-4047-AF80-778255319C2F}">
      <dgm:prSet/>
      <dgm:spPr/>
      <dgm:t>
        <a:bodyPr/>
        <a:lstStyle/>
        <a:p>
          <a:endParaRPr lang="pt-PT"/>
        </a:p>
      </dgm:t>
    </dgm:pt>
    <dgm:pt modelId="{A58C75FE-7EF2-44A5-B9F1-B74169F6DE84}" type="pres">
      <dgm:prSet presAssocID="{E816F699-4EDB-4DF1-9119-D2B4CB74619A}" presName="linear" presStyleCnt="0">
        <dgm:presLayoutVars>
          <dgm:dir/>
          <dgm:resizeHandles val="exact"/>
        </dgm:presLayoutVars>
      </dgm:prSet>
      <dgm:spPr/>
    </dgm:pt>
    <dgm:pt modelId="{AC15A5D7-3D88-4132-A212-2C349C8DD6DE}" type="pres">
      <dgm:prSet presAssocID="{9550836F-6F8A-44DC-9B8C-6C1A2C818636}" presName="comp" presStyleCnt="0"/>
      <dgm:spPr/>
    </dgm:pt>
    <dgm:pt modelId="{3BD766B5-C3CD-46F3-870F-836A701A00D3}" type="pres">
      <dgm:prSet presAssocID="{9550836F-6F8A-44DC-9B8C-6C1A2C818636}" presName="box" presStyleLbl="node1" presStyleIdx="0" presStyleCnt="2"/>
      <dgm:spPr/>
    </dgm:pt>
    <dgm:pt modelId="{AA9478D0-B04B-4BF1-986E-D601FA416D08}" type="pres">
      <dgm:prSet presAssocID="{9550836F-6F8A-44DC-9B8C-6C1A2C818636}" presName="img" presStyleLbl="fgImgPlace1" presStyleIdx="0" presStyleCnt="2" custScaleX="73605" custScaleY="102618"/>
      <dgm:spPr/>
    </dgm:pt>
    <dgm:pt modelId="{61CD5694-E41A-4B74-9FA9-0333DF12EAFD}" type="pres">
      <dgm:prSet presAssocID="{9550836F-6F8A-44DC-9B8C-6C1A2C818636}" presName="text" presStyleLbl="node1" presStyleIdx="0" presStyleCnt="2">
        <dgm:presLayoutVars>
          <dgm:bulletEnabled val="1"/>
        </dgm:presLayoutVars>
      </dgm:prSet>
      <dgm:spPr/>
    </dgm:pt>
    <dgm:pt modelId="{8FC0055C-BB7D-494C-9EFB-616D7BF6BF0E}" type="pres">
      <dgm:prSet presAssocID="{D7F87CC8-D17D-4600-9260-423CE06A8763}" presName="spacer" presStyleCnt="0"/>
      <dgm:spPr/>
    </dgm:pt>
    <dgm:pt modelId="{91CE7369-B5BE-4981-AD19-A4ECE7A46026}" type="pres">
      <dgm:prSet presAssocID="{FA89236D-3FE2-4CB5-A4C5-B87A4CBF3F5A}" presName="comp" presStyleCnt="0"/>
      <dgm:spPr/>
    </dgm:pt>
    <dgm:pt modelId="{A3E79EAA-5D8B-445A-BAB5-4D665C276309}" type="pres">
      <dgm:prSet presAssocID="{FA89236D-3FE2-4CB5-A4C5-B87A4CBF3F5A}" presName="box" presStyleLbl="node1" presStyleIdx="1" presStyleCnt="2"/>
      <dgm:spPr/>
    </dgm:pt>
    <dgm:pt modelId="{7051692B-9A80-48C2-91BE-94F4A9EF06EE}" type="pres">
      <dgm:prSet presAssocID="{FA89236D-3FE2-4CB5-A4C5-B87A4CBF3F5A}" presName="img" presStyleLbl="fgImgPlace1" presStyleIdx="1" presStyleCnt="2"/>
      <dgm:spPr/>
    </dgm:pt>
    <dgm:pt modelId="{67BBAF66-3334-4A7A-AC78-9932A90E994B}" type="pres">
      <dgm:prSet presAssocID="{FA89236D-3FE2-4CB5-A4C5-B87A4CBF3F5A}" presName="text" presStyleLbl="node1" presStyleIdx="1" presStyleCnt="2">
        <dgm:presLayoutVars>
          <dgm:bulletEnabled val="1"/>
        </dgm:presLayoutVars>
      </dgm:prSet>
      <dgm:spPr/>
    </dgm:pt>
  </dgm:ptLst>
  <dgm:cxnLst>
    <dgm:cxn modelId="{FA945F07-01CD-4A48-AF69-B7B8F049C928}" srcId="{FA89236D-3FE2-4CB5-A4C5-B87A4CBF3F5A}" destId="{5943B69E-E404-43ED-8C63-2EE6D678D407}" srcOrd="0" destOrd="0" parTransId="{10B0A06B-0726-4AF0-811C-83358649E860}" sibTransId="{372E4752-B197-457D-B81B-B3A1CEF349D9}"/>
    <dgm:cxn modelId="{D19D5531-C491-4349-BD0C-24B96254CED6}" type="presOf" srcId="{5943B69E-E404-43ED-8C63-2EE6D678D407}" destId="{A3E79EAA-5D8B-445A-BAB5-4D665C276309}" srcOrd="0" destOrd="1" presId="urn:microsoft.com/office/officeart/2005/8/layout/vList4"/>
    <dgm:cxn modelId="{8706E232-5258-4157-8065-A5078D9CD275}" type="presOf" srcId="{E60A2941-E2DF-4197-A5AF-7ED010266517}" destId="{61CD5694-E41A-4B74-9FA9-0333DF12EAFD}" srcOrd="1" destOrd="1" presId="urn:microsoft.com/office/officeart/2005/8/layout/vList4"/>
    <dgm:cxn modelId="{1C222439-4A32-4528-B2EE-B960236F0CC5}" type="presOf" srcId="{FA89236D-3FE2-4CB5-A4C5-B87A4CBF3F5A}" destId="{67BBAF66-3334-4A7A-AC78-9932A90E994B}" srcOrd="1" destOrd="0" presId="urn:microsoft.com/office/officeart/2005/8/layout/vList4"/>
    <dgm:cxn modelId="{8921223F-2F8F-4F1F-BA6C-B67E9A5D7DE2}" srcId="{E816F699-4EDB-4DF1-9119-D2B4CB74619A}" destId="{FA89236D-3FE2-4CB5-A4C5-B87A4CBF3F5A}" srcOrd="1" destOrd="0" parTransId="{E25CD1DA-CDF0-4718-AF7E-6EE1560E7648}" sibTransId="{77D1AC0B-69E6-4829-BBB8-3772E6C78DB0}"/>
    <dgm:cxn modelId="{DFAE5A48-92BB-4976-B4EF-8B075BA7BE8B}" srcId="{9550836F-6F8A-44DC-9B8C-6C1A2C818636}" destId="{E60A2941-E2DF-4197-A5AF-7ED010266517}" srcOrd="0" destOrd="0" parTransId="{44082CA0-AC55-4AEE-92B3-060E805E12E5}" sibTransId="{ADF28BB4-5F5F-4892-91E1-85C680626E91}"/>
    <dgm:cxn modelId="{F2AED860-FA7C-4C79-BFB5-A836CCE0A5B5}" type="presOf" srcId="{FA89236D-3FE2-4CB5-A4C5-B87A4CBF3F5A}" destId="{A3E79EAA-5D8B-445A-BAB5-4D665C276309}" srcOrd="0" destOrd="0" presId="urn:microsoft.com/office/officeart/2005/8/layout/vList4"/>
    <dgm:cxn modelId="{7C2AF062-1374-4A6C-99AB-C1E77180F808}" type="presOf" srcId="{784C207E-C432-4AFA-BC11-8CD302294792}" destId="{67BBAF66-3334-4A7A-AC78-9932A90E994B}" srcOrd="1" destOrd="2" presId="urn:microsoft.com/office/officeart/2005/8/layout/vList4"/>
    <dgm:cxn modelId="{03713369-F4DC-4318-8AF3-944D3B0AC936}" type="presOf" srcId="{9550836F-6F8A-44DC-9B8C-6C1A2C818636}" destId="{3BD766B5-C3CD-46F3-870F-836A701A00D3}" srcOrd="0" destOrd="0" presId="urn:microsoft.com/office/officeart/2005/8/layout/vList4"/>
    <dgm:cxn modelId="{224BCC7A-A78F-4A3D-9908-449C07CB74DA}" type="presOf" srcId="{E816F699-4EDB-4DF1-9119-D2B4CB74619A}" destId="{A58C75FE-7EF2-44A5-B9F1-B74169F6DE84}" srcOrd="0" destOrd="0" presId="urn:microsoft.com/office/officeart/2005/8/layout/vList4"/>
    <dgm:cxn modelId="{6C713488-B5F7-460E-A77A-14AD47030752}" srcId="{9550836F-6F8A-44DC-9B8C-6C1A2C818636}" destId="{B390D551-3820-41BA-A0C4-F2266CF4A073}" srcOrd="1" destOrd="0" parTransId="{287ABCC8-B8C7-4171-90BE-E27978422BEA}" sibTransId="{E2ABA19F-93D5-4256-8354-39C7D9B480C9}"/>
    <dgm:cxn modelId="{9351278B-DA13-4439-9671-0D59E96D1C1F}" type="presOf" srcId="{E60A2941-E2DF-4197-A5AF-7ED010266517}" destId="{3BD766B5-C3CD-46F3-870F-836A701A00D3}" srcOrd="0" destOrd="1" presId="urn:microsoft.com/office/officeart/2005/8/layout/vList4"/>
    <dgm:cxn modelId="{0197E8A1-6626-4C76-A076-3697920E37C2}" type="presOf" srcId="{B390D551-3820-41BA-A0C4-F2266CF4A073}" destId="{61CD5694-E41A-4B74-9FA9-0333DF12EAFD}" srcOrd="1" destOrd="2" presId="urn:microsoft.com/office/officeart/2005/8/layout/vList4"/>
    <dgm:cxn modelId="{AD7B98A6-AF1A-46AA-A6FD-D28BEDF6F3A9}" type="presOf" srcId="{9550836F-6F8A-44DC-9B8C-6C1A2C818636}" destId="{61CD5694-E41A-4B74-9FA9-0333DF12EAFD}" srcOrd="1" destOrd="0" presId="urn:microsoft.com/office/officeart/2005/8/layout/vList4"/>
    <dgm:cxn modelId="{0E925AC0-652E-4514-86C5-372B6E0D8697}" type="presOf" srcId="{5943B69E-E404-43ED-8C63-2EE6D678D407}" destId="{67BBAF66-3334-4A7A-AC78-9932A90E994B}" srcOrd="1" destOrd="1" presId="urn:microsoft.com/office/officeart/2005/8/layout/vList4"/>
    <dgm:cxn modelId="{3203C4CB-A0E2-4047-AF80-778255319C2F}" srcId="{FA89236D-3FE2-4CB5-A4C5-B87A4CBF3F5A}" destId="{784C207E-C432-4AFA-BC11-8CD302294792}" srcOrd="1" destOrd="0" parTransId="{46D22BBC-54B6-4A58-A20A-D5726772FFF7}" sibTransId="{E26A411A-F4C5-4B1C-9772-3C6EF0613921}"/>
    <dgm:cxn modelId="{0D4701E3-D750-4230-802F-36C8914E6152}" type="presOf" srcId="{B390D551-3820-41BA-A0C4-F2266CF4A073}" destId="{3BD766B5-C3CD-46F3-870F-836A701A00D3}" srcOrd="0" destOrd="2" presId="urn:microsoft.com/office/officeart/2005/8/layout/vList4"/>
    <dgm:cxn modelId="{AC821EE6-6626-4B3A-B872-50E262A18AD1}" srcId="{E816F699-4EDB-4DF1-9119-D2B4CB74619A}" destId="{9550836F-6F8A-44DC-9B8C-6C1A2C818636}" srcOrd="0" destOrd="0" parTransId="{82347A52-6F42-45F9-914E-8CD854F72088}" sibTransId="{D7F87CC8-D17D-4600-9260-423CE06A8763}"/>
    <dgm:cxn modelId="{0F77E8E8-8DF5-4B47-83D8-7524FE441E37}" type="presOf" srcId="{784C207E-C432-4AFA-BC11-8CD302294792}" destId="{A3E79EAA-5D8B-445A-BAB5-4D665C276309}" srcOrd="0" destOrd="2" presId="urn:microsoft.com/office/officeart/2005/8/layout/vList4"/>
    <dgm:cxn modelId="{287D8AFE-C066-4454-9B40-23EB28713DBA}" type="presParOf" srcId="{A58C75FE-7EF2-44A5-B9F1-B74169F6DE84}" destId="{AC15A5D7-3D88-4132-A212-2C349C8DD6DE}" srcOrd="0" destOrd="0" presId="urn:microsoft.com/office/officeart/2005/8/layout/vList4"/>
    <dgm:cxn modelId="{5589D6C1-4294-4EAB-8273-63F1294594E8}" type="presParOf" srcId="{AC15A5D7-3D88-4132-A212-2C349C8DD6DE}" destId="{3BD766B5-C3CD-46F3-870F-836A701A00D3}" srcOrd="0" destOrd="0" presId="urn:microsoft.com/office/officeart/2005/8/layout/vList4"/>
    <dgm:cxn modelId="{DB80D3AC-47FF-4748-AEFD-20D2482891DE}" type="presParOf" srcId="{AC15A5D7-3D88-4132-A212-2C349C8DD6DE}" destId="{AA9478D0-B04B-4BF1-986E-D601FA416D08}" srcOrd="1" destOrd="0" presId="urn:microsoft.com/office/officeart/2005/8/layout/vList4"/>
    <dgm:cxn modelId="{58C872B4-79A8-4A6D-A313-FCB2E5A4E374}" type="presParOf" srcId="{AC15A5D7-3D88-4132-A212-2C349C8DD6DE}" destId="{61CD5694-E41A-4B74-9FA9-0333DF12EAFD}" srcOrd="2" destOrd="0" presId="urn:microsoft.com/office/officeart/2005/8/layout/vList4"/>
    <dgm:cxn modelId="{D01B07D4-0655-4126-ADE2-D8338791A82D}" type="presParOf" srcId="{A58C75FE-7EF2-44A5-B9F1-B74169F6DE84}" destId="{8FC0055C-BB7D-494C-9EFB-616D7BF6BF0E}" srcOrd="1" destOrd="0" presId="urn:microsoft.com/office/officeart/2005/8/layout/vList4"/>
    <dgm:cxn modelId="{D8139DEA-A409-4496-B9B8-44445962D503}" type="presParOf" srcId="{A58C75FE-7EF2-44A5-B9F1-B74169F6DE84}" destId="{91CE7369-B5BE-4981-AD19-A4ECE7A46026}" srcOrd="2" destOrd="0" presId="urn:microsoft.com/office/officeart/2005/8/layout/vList4"/>
    <dgm:cxn modelId="{27DD620D-D9FD-48F5-9BFD-CD49EC045E07}" type="presParOf" srcId="{91CE7369-B5BE-4981-AD19-A4ECE7A46026}" destId="{A3E79EAA-5D8B-445A-BAB5-4D665C276309}" srcOrd="0" destOrd="0" presId="urn:microsoft.com/office/officeart/2005/8/layout/vList4"/>
    <dgm:cxn modelId="{DD62A31E-EC5A-40BB-9F4D-1E0928DA74B8}" type="presParOf" srcId="{91CE7369-B5BE-4981-AD19-A4ECE7A46026}" destId="{7051692B-9A80-48C2-91BE-94F4A9EF06EE}" srcOrd="1" destOrd="0" presId="urn:microsoft.com/office/officeart/2005/8/layout/vList4"/>
    <dgm:cxn modelId="{CD4174D4-8152-4D97-8B0D-2A97FD0CE729}" type="presParOf" srcId="{91CE7369-B5BE-4981-AD19-A4ECE7A46026}" destId="{67BBAF66-3334-4A7A-AC78-9932A90E99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205759-586F-42C7-BDE7-FB303248175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DED928B0-B4CB-4288-A8CA-DC19DCB4EA17}">
      <dgm:prSet phldrT="[Texto]" custT="1"/>
      <dgm:spPr/>
      <dgm:t>
        <a:bodyPr/>
        <a:lstStyle/>
        <a:p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>
              <a:solidFill>
                <a:srgbClr val="C59C93"/>
              </a:solidFill>
            </a:rPr>
            <a:t> </a:t>
          </a:r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gm:t>
    </dgm:pt>
    <dgm:pt modelId="{12093EC7-2AEB-403D-A4A5-9657A6EAF0C3}" type="parTrans" cxnId="{1BC758B7-9B8D-4A47-8180-CC5620F9D24A}">
      <dgm:prSet/>
      <dgm:spPr/>
      <dgm:t>
        <a:bodyPr/>
        <a:lstStyle/>
        <a:p>
          <a:endParaRPr lang="pt-PT"/>
        </a:p>
      </dgm:t>
    </dgm:pt>
    <dgm:pt modelId="{64917E18-5860-4CC2-BF3A-F9F20C154753}" type="sibTrans" cxnId="{1BC758B7-9B8D-4A47-8180-CC5620F9D24A}">
      <dgm:prSet/>
      <dgm:spPr/>
      <dgm:t>
        <a:bodyPr/>
        <a:lstStyle/>
        <a:p>
          <a:endParaRPr lang="pt-PT"/>
        </a:p>
      </dgm:t>
    </dgm:pt>
    <dgm:pt modelId="{1E27B294-40C3-425B-93B5-37782FBB5AD4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Através dos utilizadores da </a:t>
          </a:r>
          <a:r>
            <a:rPr lang="pt-PT" b="1" err="1">
              <a:solidFill>
                <a:srgbClr val="2E4404"/>
              </a:solidFill>
            </a:rPr>
            <a:t>GeoAlzheimer</a:t>
          </a:r>
          <a:r>
            <a:rPr lang="pt-PT" b="1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gm:t>
    </dgm:pt>
    <dgm:pt modelId="{4C52F412-9139-44A0-B0A6-B7FE09526984}" type="parTrans" cxnId="{AFEFF02D-5B07-49E2-B8B5-F88F65503375}">
      <dgm:prSet/>
      <dgm:spPr/>
      <dgm:t>
        <a:bodyPr/>
        <a:lstStyle/>
        <a:p>
          <a:endParaRPr lang="pt-PT"/>
        </a:p>
      </dgm:t>
    </dgm:pt>
    <dgm:pt modelId="{8EB085AB-7DCE-4E90-BFD3-85654C705805}" type="sibTrans" cxnId="{AFEFF02D-5B07-49E2-B8B5-F88F65503375}">
      <dgm:prSet/>
      <dgm:spPr/>
      <dgm:t>
        <a:bodyPr/>
        <a:lstStyle/>
        <a:p>
          <a:endParaRPr lang="pt-PT"/>
        </a:p>
      </dgm:t>
    </dgm:pt>
    <dgm:pt modelId="{2EA19CF5-777D-4028-A73F-C588F029DB7F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/>
            <a:t>.</a:t>
          </a:r>
        </a:p>
      </dgm:t>
    </dgm:pt>
    <dgm:pt modelId="{0D168E5F-B083-4CF0-9BE6-DF2A8982CE1E}" type="parTrans" cxnId="{751D5E62-A78E-46C5-AA19-026EFD25ABB9}">
      <dgm:prSet/>
      <dgm:spPr/>
      <dgm:t>
        <a:bodyPr/>
        <a:lstStyle/>
        <a:p>
          <a:endParaRPr lang="pt-PT"/>
        </a:p>
      </dgm:t>
    </dgm:pt>
    <dgm:pt modelId="{D41C6493-893D-41B6-9523-ACB9A564CFB2}" type="sibTrans" cxnId="{751D5E62-A78E-46C5-AA19-026EFD25ABB9}">
      <dgm:prSet/>
      <dgm:spPr/>
      <dgm:t>
        <a:bodyPr/>
        <a:lstStyle/>
        <a:p>
          <a:endParaRPr lang="pt-PT"/>
        </a:p>
      </dgm:t>
    </dgm:pt>
    <dgm:pt modelId="{DBEE1910-713C-4E14-B544-D081A5B7D6B8}">
      <dgm:prSet phldrT="[Texto]"/>
      <dgm:spPr/>
      <dgm:t>
        <a:bodyPr/>
        <a:lstStyle/>
        <a:p>
          <a:pPr algn="just"/>
          <a:r>
            <a:rPr lang="pt-PT" b="1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b="1" i="1">
              <a:solidFill>
                <a:srgbClr val="2E4404"/>
              </a:solidFill>
            </a:rPr>
            <a:t>internet</a:t>
          </a:r>
          <a:r>
            <a:rPr lang="pt-PT" b="1">
              <a:solidFill>
                <a:srgbClr val="2E4404"/>
              </a:solidFill>
            </a:rPr>
            <a:t>.</a:t>
          </a:r>
        </a:p>
      </dgm:t>
    </dgm:pt>
    <dgm:pt modelId="{EE66A62F-B935-4613-B532-6800CF8FE22C}" type="parTrans" cxnId="{8C57DB2E-57BC-49B4-98B5-14882D2D493C}">
      <dgm:prSet/>
      <dgm:spPr/>
      <dgm:t>
        <a:bodyPr/>
        <a:lstStyle/>
        <a:p>
          <a:endParaRPr lang="pt-PT"/>
        </a:p>
      </dgm:t>
    </dgm:pt>
    <dgm:pt modelId="{735749E2-2F7F-48A7-938C-1489818DD64A}" type="sibTrans" cxnId="{8C57DB2E-57BC-49B4-98B5-14882D2D493C}">
      <dgm:prSet/>
      <dgm:spPr/>
      <dgm:t>
        <a:bodyPr/>
        <a:lstStyle/>
        <a:p>
          <a:endParaRPr lang="pt-PT"/>
        </a:p>
      </dgm:t>
    </dgm:pt>
    <dgm:pt modelId="{47AD909F-3BE3-4DB3-8A32-425EA6606A46}">
      <dgm:prSet phldrT="[Texto]"/>
      <dgm:spPr/>
      <dgm:t>
        <a:bodyPr/>
        <a:lstStyle/>
        <a:p>
          <a:r>
            <a:rPr lang="pt-PT" b="1">
              <a:solidFill>
                <a:srgbClr val="2E4404"/>
              </a:solidFill>
            </a:rPr>
            <a:t>Procurar inovar nos produtos desenvolvidos</a:t>
          </a:r>
        </a:p>
      </dgm:t>
    </dgm:pt>
    <dgm:pt modelId="{B06EB12B-508E-4627-BF86-CBEFF940908A}" type="parTrans" cxnId="{0477B345-33D1-4043-9A94-14E44F586CA1}">
      <dgm:prSet/>
      <dgm:spPr/>
      <dgm:t>
        <a:bodyPr/>
        <a:lstStyle/>
        <a:p>
          <a:endParaRPr lang="pt-PT"/>
        </a:p>
      </dgm:t>
    </dgm:pt>
    <dgm:pt modelId="{6EE13591-E023-4DE2-8F0A-39D129C505C1}" type="sibTrans" cxnId="{0477B345-33D1-4043-9A94-14E44F586CA1}">
      <dgm:prSet/>
      <dgm:spPr/>
      <dgm:t>
        <a:bodyPr/>
        <a:lstStyle/>
        <a:p>
          <a:endParaRPr lang="pt-PT"/>
        </a:p>
      </dgm:t>
    </dgm:pt>
    <dgm:pt modelId="{096CEDBC-C6A8-4512-B461-EE0FC34FE16E}" type="pres">
      <dgm:prSet presAssocID="{B1205759-586F-42C7-BDE7-FB303248175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E9DE96-AD40-4D15-8E2C-C4E5AA411AFE}" type="pres">
      <dgm:prSet presAssocID="{B1205759-586F-42C7-BDE7-FB303248175B}" presName="matrix" presStyleCnt="0"/>
      <dgm:spPr/>
    </dgm:pt>
    <dgm:pt modelId="{E1654BEB-229C-46D4-B4B5-3AFC675544B2}" type="pres">
      <dgm:prSet presAssocID="{B1205759-586F-42C7-BDE7-FB303248175B}" presName="tile1" presStyleLbl="node1" presStyleIdx="0" presStyleCnt="4"/>
      <dgm:spPr/>
    </dgm:pt>
    <dgm:pt modelId="{6CEA17B6-C3EB-40E4-85EB-7E6585C6D696}" type="pres">
      <dgm:prSet presAssocID="{B1205759-586F-42C7-BDE7-FB30324817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B9C62F-1C2F-4042-8152-5C22ADDD9EF6}" type="pres">
      <dgm:prSet presAssocID="{B1205759-586F-42C7-BDE7-FB303248175B}" presName="tile2" presStyleLbl="node1" presStyleIdx="1" presStyleCnt="4"/>
      <dgm:spPr/>
    </dgm:pt>
    <dgm:pt modelId="{E8C4CA27-9106-4562-B894-6CA083824801}" type="pres">
      <dgm:prSet presAssocID="{B1205759-586F-42C7-BDE7-FB30324817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BB6179-F12A-45C4-B04A-EF8F05E29323}" type="pres">
      <dgm:prSet presAssocID="{B1205759-586F-42C7-BDE7-FB303248175B}" presName="tile3" presStyleLbl="node1" presStyleIdx="2" presStyleCnt="4"/>
      <dgm:spPr/>
    </dgm:pt>
    <dgm:pt modelId="{1A7F9B17-FCDA-4050-9F07-0BFF3666DA8C}" type="pres">
      <dgm:prSet presAssocID="{B1205759-586F-42C7-BDE7-FB30324817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D16E8A-1983-483B-98B0-5ADBBC7545D7}" type="pres">
      <dgm:prSet presAssocID="{B1205759-586F-42C7-BDE7-FB303248175B}" presName="tile4" presStyleLbl="node1" presStyleIdx="3" presStyleCnt="4" custLinFactNeighborY="-591"/>
      <dgm:spPr/>
    </dgm:pt>
    <dgm:pt modelId="{4EAE7527-01EA-4F3C-B4D1-02C71EBBDBE8}" type="pres">
      <dgm:prSet presAssocID="{B1205759-586F-42C7-BDE7-FB30324817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FD63A56-8919-4739-BD71-79F6026721EC}" type="pres">
      <dgm:prSet presAssocID="{B1205759-586F-42C7-BDE7-FB303248175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6ECF05-2A6F-472D-81D8-D4F787868299}" type="presOf" srcId="{47AD909F-3BE3-4DB3-8A32-425EA6606A46}" destId="{4EAE7527-01EA-4F3C-B4D1-02C71EBBDBE8}" srcOrd="1" destOrd="0" presId="urn:microsoft.com/office/officeart/2005/8/layout/matrix1"/>
    <dgm:cxn modelId="{A887AC11-C6DC-4908-824F-4110BF7ED02E}" type="presOf" srcId="{2EA19CF5-777D-4028-A73F-C588F029DB7F}" destId="{B2B9C62F-1C2F-4042-8152-5C22ADDD9EF6}" srcOrd="0" destOrd="0" presId="urn:microsoft.com/office/officeart/2005/8/layout/matrix1"/>
    <dgm:cxn modelId="{BBB4112D-6E51-460D-AD99-4BF5C0246285}" type="presOf" srcId="{47AD909F-3BE3-4DB3-8A32-425EA6606A46}" destId="{FDD16E8A-1983-483B-98B0-5ADBBC7545D7}" srcOrd="0" destOrd="0" presId="urn:microsoft.com/office/officeart/2005/8/layout/matrix1"/>
    <dgm:cxn modelId="{AFEFF02D-5B07-49E2-B8B5-F88F65503375}" srcId="{DED928B0-B4CB-4288-A8CA-DC19DCB4EA17}" destId="{1E27B294-40C3-425B-93B5-37782FBB5AD4}" srcOrd="0" destOrd="0" parTransId="{4C52F412-9139-44A0-B0A6-B7FE09526984}" sibTransId="{8EB085AB-7DCE-4E90-BFD3-85654C705805}"/>
    <dgm:cxn modelId="{8C57DB2E-57BC-49B4-98B5-14882D2D493C}" srcId="{DED928B0-B4CB-4288-A8CA-DC19DCB4EA17}" destId="{DBEE1910-713C-4E14-B544-D081A5B7D6B8}" srcOrd="2" destOrd="0" parTransId="{EE66A62F-B935-4613-B532-6800CF8FE22C}" sibTransId="{735749E2-2F7F-48A7-938C-1489818DD64A}"/>
    <dgm:cxn modelId="{8A229A3B-1C77-49D1-B2D1-2FC6EAF895DA}" type="presOf" srcId="{DBEE1910-713C-4E14-B544-D081A5B7D6B8}" destId="{F4BB6179-F12A-45C4-B04A-EF8F05E29323}" srcOrd="0" destOrd="0" presId="urn:microsoft.com/office/officeart/2005/8/layout/matrix1"/>
    <dgm:cxn modelId="{0477B345-33D1-4043-9A94-14E44F586CA1}" srcId="{DED928B0-B4CB-4288-A8CA-DC19DCB4EA17}" destId="{47AD909F-3BE3-4DB3-8A32-425EA6606A46}" srcOrd="3" destOrd="0" parTransId="{B06EB12B-508E-4627-BF86-CBEFF940908A}" sibTransId="{6EE13591-E023-4DE2-8F0A-39D129C505C1}"/>
    <dgm:cxn modelId="{DABC6B4C-6243-4E0D-9ABB-AD2F9039460F}" type="presOf" srcId="{DED928B0-B4CB-4288-A8CA-DC19DCB4EA17}" destId="{5FD63A56-8919-4739-BD71-79F6026721EC}" srcOrd="0" destOrd="0" presId="urn:microsoft.com/office/officeart/2005/8/layout/matrix1"/>
    <dgm:cxn modelId="{A611EB60-07DB-4048-A8C3-E0C7C49F9BBF}" type="presOf" srcId="{DBEE1910-713C-4E14-B544-D081A5B7D6B8}" destId="{1A7F9B17-FCDA-4050-9F07-0BFF3666DA8C}" srcOrd="1" destOrd="0" presId="urn:microsoft.com/office/officeart/2005/8/layout/matrix1"/>
    <dgm:cxn modelId="{751D5E62-A78E-46C5-AA19-026EFD25ABB9}" srcId="{DED928B0-B4CB-4288-A8CA-DC19DCB4EA17}" destId="{2EA19CF5-777D-4028-A73F-C588F029DB7F}" srcOrd="1" destOrd="0" parTransId="{0D168E5F-B083-4CF0-9BE6-DF2A8982CE1E}" sibTransId="{D41C6493-893D-41B6-9523-ACB9A564CFB2}"/>
    <dgm:cxn modelId="{1F66417D-4B1A-4119-B17A-56503F04C42D}" type="presOf" srcId="{1E27B294-40C3-425B-93B5-37782FBB5AD4}" destId="{6CEA17B6-C3EB-40E4-85EB-7E6585C6D696}" srcOrd="1" destOrd="0" presId="urn:microsoft.com/office/officeart/2005/8/layout/matrix1"/>
    <dgm:cxn modelId="{B1BED29E-2F59-4B79-86E8-6296F5C7899C}" type="presOf" srcId="{2EA19CF5-777D-4028-A73F-C588F029DB7F}" destId="{E8C4CA27-9106-4562-B894-6CA083824801}" srcOrd="1" destOrd="0" presId="urn:microsoft.com/office/officeart/2005/8/layout/matrix1"/>
    <dgm:cxn modelId="{1BC758B7-9B8D-4A47-8180-CC5620F9D24A}" srcId="{B1205759-586F-42C7-BDE7-FB303248175B}" destId="{DED928B0-B4CB-4288-A8CA-DC19DCB4EA17}" srcOrd="0" destOrd="0" parTransId="{12093EC7-2AEB-403D-A4A5-9657A6EAF0C3}" sibTransId="{64917E18-5860-4CC2-BF3A-F9F20C154753}"/>
    <dgm:cxn modelId="{5CCA01BA-4C09-4A15-973F-54B2166A738F}" type="presOf" srcId="{B1205759-586F-42C7-BDE7-FB303248175B}" destId="{096CEDBC-C6A8-4512-B461-EE0FC34FE16E}" srcOrd="0" destOrd="0" presId="urn:microsoft.com/office/officeart/2005/8/layout/matrix1"/>
    <dgm:cxn modelId="{FDF3BCFD-350F-4E02-956C-D09D6FADEDEF}" type="presOf" srcId="{1E27B294-40C3-425B-93B5-37782FBB5AD4}" destId="{E1654BEB-229C-46D4-B4B5-3AFC675544B2}" srcOrd="0" destOrd="0" presId="urn:microsoft.com/office/officeart/2005/8/layout/matrix1"/>
    <dgm:cxn modelId="{856C3A39-5749-4864-BE21-5E4C07E311A5}" type="presParOf" srcId="{096CEDBC-C6A8-4512-B461-EE0FC34FE16E}" destId="{DBE9DE96-AD40-4D15-8E2C-C4E5AA411AFE}" srcOrd="0" destOrd="0" presId="urn:microsoft.com/office/officeart/2005/8/layout/matrix1"/>
    <dgm:cxn modelId="{B40A5D31-CB68-439D-922A-9750808F6C14}" type="presParOf" srcId="{DBE9DE96-AD40-4D15-8E2C-C4E5AA411AFE}" destId="{E1654BEB-229C-46D4-B4B5-3AFC675544B2}" srcOrd="0" destOrd="0" presId="urn:microsoft.com/office/officeart/2005/8/layout/matrix1"/>
    <dgm:cxn modelId="{CE80B53A-A21B-462A-B907-67425403B29E}" type="presParOf" srcId="{DBE9DE96-AD40-4D15-8E2C-C4E5AA411AFE}" destId="{6CEA17B6-C3EB-40E4-85EB-7E6585C6D696}" srcOrd="1" destOrd="0" presId="urn:microsoft.com/office/officeart/2005/8/layout/matrix1"/>
    <dgm:cxn modelId="{EA7F7EE4-3107-4B5D-8FCA-4544670FEB48}" type="presParOf" srcId="{DBE9DE96-AD40-4D15-8E2C-C4E5AA411AFE}" destId="{B2B9C62F-1C2F-4042-8152-5C22ADDD9EF6}" srcOrd="2" destOrd="0" presId="urn:microsoft.com/office/officeart/2005/8/layout/matrix1"/>
    <dgm:cxn modelId="{1703D2AB-8038-48F8-99DE-474C26171A0A}" type="presParOf" srcId="{DBE9DE96-AD40-4D15-8E2C-C4E5AA411AFE}" destId="{E8C4CA27-9106-4562-B894-6CA083824801}" srcOrd="3" destOrd="0" presId="urn:microsoft.com/office/officeart/2005/8/layout/matrix1"/>
    <dgm:cxn modelId="{81E12011-F6EC-44E4-B90B-8E7706DD1BEF}" type="presParOf" srcId="{DBE9DE96-AD40-4D15-8E2C-C4E5AA411AFE}" destId="{F4BB6179-F12A-45C4-B04A-EF8F05E29323}" srcOrd="4" destOrd="0" presId="urn:microsoft.com/office/officeart/2005/8/layout/matrix1"/>
    <dgm:cxn modelId="{BC1EC943-FD90-4280-8DD0-DDBC3AF6E408}" type="presParOf" srcId="{DBE9DE96-AD40-4D15-8E2C-C4E5AA411AFE}" destId="{1A7F9B17-FCDA-4050-9F07-0BFF3666DA8C}" srcOrd="5" destOrd="0" presId="urn:microsoft.com/office/officeart/2005/8/layout/matrix1"/>
    <dgm:cxn modelId="{CEAAACE4-41E8-48A2-BCCB-B49EFC906941}" type="presParOf" srcId="{DBE9DE96-AD40-4D15-8E2C-C4E5AA411AFE}" destId="{FDD16E8A-1983-483B-98B0-5ADBBC7545D7}" srcOrd="6" destOrd="0" presId="urn:microsoft.com/office/officeart/2005/8/layout/matrix1"/>
    <dgm:cxn modelId="{2C2BFDA0-3FEC-4217-A00F-5AE6D65789DA}" type="presParOf" srcId="{DBE9DE96-AD40-4D15-8E2C-C4E5AA411AFE}" destId="{4EAE7527-01EA-4F3C-B4D1-02C71EBBDBE8}" srcOrd="7" destOrd="0" presId="urn:microsoft.com/office/officeart/2005/8/layout/matrix1"/>
    <dgm:cxn modelId="{5A37C78A-22F3-48DB-B4B3-A47865FFF423}" type="presParOf" srcId="{096CEDBC-C6A8-4512-B461-EE0FC34FE16E}" destId="{5FD63A56-8919-4739-BD71-79F6026721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5171-78C3-4435-BFC4-1FE61341441D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FA950-9894-4E40-8526-3792FC7356C9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Entrada de 25 mil euros cada sócio</a:t>
          </a:r>
          <a:endParaRPr lang="en-US" sz="3000" kern="1200"/>
        </a:p>
      </dsp:txBody>
      <dsp:txXfrm>
        <a:off x="0" y="0"/>
        <a:ext cx="5181600" cy="1087834"/>
      </dsp:txXfrm>
    </dsp:sp>
    <dsp:sp modelId="{081F27DA-9315-4CED-82B5-E586CB986467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D47D9-84C9-47EC-8EA4-32E1AF85DC61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Pedido de empréstimo no valor de 100 mil euros</a:t>
          </a:r>
          <a:endParaRPr lang="en-US" sz="3000" kern="1200"/>
        </a:p>
      </dsp:txBody>
      <dsp:txXfrm>
        <a:off x="0" y="1087834"/>
        <a:ext cx="5181600" cy="1087834"/>
      </dsp:txXfrm>
    </dsp:sp>
    <dsp:sp modelId="{AEF5E72D-E901-49C7-9B49-AEFF2341274B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01333-5CDE-4109-AB82-AEDE4BE29714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Candidatura a bolsas de investigação</a:t>
          </a:r>
          <a:endParaRPr lang="en-US" sz="3000" kern="1200"/>
        </a:p>
      </dsp:txBody>
      <dsp:txXfrm>
        <a:off x="0" y="2175669"/>
        <a:ext cx="5181600" cy="1087834"/>
      </dsp:txXfrm>
    </dsp:sp>
    <dsp:sp modelId="{7EDE7699-ADB0-4A5D-94A7-367A28210EE0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C2067-C5E1-44BD-8F94-1950122B6481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Estabelecer parcerias estratégicas </a:t>
          </a:r>
          <a:endParaRPr lang="en-US" sz="3000" kern="1200"/>
        </a:p>
      </dsp:txBody>
      <dsp:txXfrm>
        <a:off x="0" y="3263503"/>
        <a:ext cx="5181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F8EF1-D7B3-4AEB-A265-632ACB303155}">
      <dsp:nvSpPr>
        <dsp:cNvPr id="0" name=""/>
        <dsp:cNvSpPr/>
      </dsp:nvSpPr>
      <dsp:spPr>
        <a:xfrm>
          <a:off x="0" y="0"/>
          <a:ext cx="7855857" cy="2131524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/>
            <a:t>Forças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Inovador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Qualidade de Hardware e Software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Utilização de energias renováveis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Mercado em exploração</a:t>
          </a:r>
        </a:p>
      </dsp:txBody>
      <dsp:txXfrm>
        <a:off x="1784323" y="0"/>
        <a:ext cx="6071533" cy="2131524"/>
      </dsp:txXfrm>
    </dsp:sp>
    <dsp:sp modelId="{A4ED0A0F-EACE-4DCE-9DDC-03B7A2DEB769}">
      <dsp:nvSpPr>
        <dsp:cNvPr id="0" name=""/>
        <dsp:cNvSpPr/>
      </dsp:nvSpPr>
      <dsp:spPr>
        <a:xfrm>
          <a:off x="213152" y="213152"/>
          <a:ext cx="1571171" cy="17052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ADE9E-A5BD-46CC-B583-30D975C2E5BD}">
      <dsp:nvSpPr>
        <dsp:cNvPr id="0" name=""/>
        <dsp:cNvSpPr/>
      </dsp:nvSpPr>
      <dsp:spPr>
        <a:xfrm>
          <a:off x="0" y="2344676"/>
          <a:ext cx="7855857" cy="2131524"/>
        </a:xfrm>
        <a:prstGeom prst="roundRect">
          <a:avLst>
            <a:gd name="adj" fmla="val 10000"/>
          </a:avLst>
        </a:prstGeom>
        <a:solidFill>
          <a:schemeClr val="lt1"/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/>
            <a:t>Fraquezas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Concorrência a nível nacional e mundial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100" kern="1200"/>
            <a:t>Dependência inicial de três produtos</a:t>
          </a:r>
        </a:p>
      </dsp:txBody>
      <dsp:txXfrm>
        <a:off x="1784323" y="2344676"/>
        <a:ext cx="6071533" cy="2131524"/>
      </dsp:txXfrm>
    </dsp:sp>
    <dsp:sp modelId="{8A50EE53-E406-482A-B756-0E982478FFAF}">
      <dsp:nvSpPr>
        <dsp:cNvPr id="0" name=""/>
        <dsp:cNvSpPr/>
      </dsp:nvSpPr>
      <dsp:spPr>
        <a:xfrm>
          <a:off x="213152" y="2557829"/>
          <a:ext cx="1571171" cy="170521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766B5-C3CD-46F3-870F-836A701A00D3}">
      <dsp:nvSpPr>
        <dsp:cNvPr id="0" name=""/>
        <dsp:cNvSpPr/>
      </dsp:nvSpPr>
      <dsp:spPr>
        <a:xfrm>
          <a:off x="0" y="0"/>
          <a:ext cx="10515600" cy="188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9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000" kern="1200"/>
        </a:p>
      </dsp:txBody>
      <dsp:txXfrm>
        <a:off x="2291684" y="0"/>
        <a:ext cx="8223915" cy="1885640"/>
      </dsp:txXfrm>
    </dsp:sp>
    <dsp:sp modelId="{AA9478D0-B04B-4BF1-986E-D601FA416D08}">
      <dsp:nvSpPr>
        <dsp:cNvPr id="0" name=""/>
        <dsp:cNvSpPr/>
      </dsp:nvSpPr>
      <dsp:spPr>
        <a:xfrm>
          <a:off x="466123" y="168817"/>
          <a:ext cx="1548001" cy="15480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79EAA-5D8B-445A-BAB5-4D665C276309}">
      <dsp:nvSpPr>
        <dsp:cNvPr id="0" name=""/>
        <dsp:cNvSpPr/>
      </dsp:nvSpPr>
      <dsp:spPr>
        <a:xfrm>
          <a:off x="0" y="2074205"/>
          <a:ext cx="10515600" cy="1885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9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000" kern="1200"/>
        </a:p>
      </dsp:txBody>
      <dsp:txXfrm>
        <a:off x="2291684" y="2074205"/>
        <a:ext cx="8223915" cy="1885640"/>
      </dsp:txXfrm>
    </dsp:sp>
    <dsp:sp modelId="{7051692B-9A80-48C2-91BE-94F4A9EF06EE}">
      <dsp:nvSpPr>
        <dsp:cNvPr id="0" name=""/>
        <dsp:cNvSpPr/>
      </dsp:nvSpPr>
      <dsp:spPr>
        <a:xfrm>
          <a:off x="188564" y="2262769"/>
          <a:ext cx="2103120" cy="150851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4BEB-229C-46D4-B4B5-3AFC675544B2}">
      <dsp:nvSpPr>
        <dsp:cNvPr id="0" name=""/>
        <dsp:cNvSpPr/>
      </dsp:nvSpPr>
      <dsp:spPr>
        <a:xfrm rot="16200000">
          <a:off x="1310580" y="-1310580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Através dos utilizadores da </a:t>
          </a:r>
          <a:r>
            <a:rPr lang="pt-PT" sz="1400" b="1" kern="1200" err="1">
              <a:solidFill>
                <a:srgbClr val="2E4404"/>
              </a:solidFill>
            </a:rPr>
            <a:t>GeoAlzheimer</a:t>
          </a:r>
          <a:r>
            <a:rPr lang="pt-PT" sz="1400" b="1" kern="1200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sp:txBody>
      <dsp:txXfrm rot="5400000">
        <a:off x="0" y="0"/>
        <a:ext cx="4303251" cy="1261567"/>
      </dsp:txXfrm>
    </dsp:sp>
    <dsp:sp modelId="{B2B9C62F-1C2F-4042-8152-5C22ADDD9EF6}">
      <dsp:nvSpPr>
        <dsp:cNvPr id="0" name=""/>
        <dsp:cNvSpPr/>
      </dsp:nvSpPr>
      <dsp:spPr>
        <a:xfrm>
          <a:off x="4303251" y="0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 sz="1400" kern="1200"/>
            <a:t>.</a:t>
          </a:r>
        </a:p>
      </dsp:txBody>
      <dsp:txXfrm>
        <a:off x="4303251" y="0"/>
        <a:ext cx="4303251" cy="1261567"/>
      </dsp:txXfrm>
    </dsp:sp>
    <dsp:sp modelId="{F4BB6179-F12A-45C4-B04A-EF8F05E29323}">
      <dsp:nvSpPr>
        <dsp:cNvPr id="0" name=""/>
        <dsp:cNvSpPr/>
      </dsp:nvSpPr>
      <dsp:spPr>
        <a:xfrm rot="10800000">
          <a:off x="0" y="1682089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sz="1400" b="1" i="1" kern="1200">
              <a:solidFill>
                <a:srgbClr val="2E4404"/>
              </a:solidFill>
            </a:rPr>
            <a:t>internet</a:t>
          </a:r>
          <a:r>
            <a:rPr lang="pt-PT" sz="1400" b="1" kern="1200">
              <a:solidFill>
                <a:srgbClr val="2E4404"/>
              </a:solidFill>
            </a:rPr>
            <a:t>.</a:t>
          </a:r>
        </a:p>
      </dsp:txBody>
      <dsp:txXfrm rot="10800000">
        <a:off x="0" y="2102611"/>
        <a:ext cx="4303251" cy="1261567"/>
      </dsp:txXfrm>
    </dsp:sp>
    <dsp:sp modelId="{FDD16E8A-1983-483B-98B0-5ADBBC7545D7}">
      <dsp:nvSpPr>
        <dsp:cNvPr id="0" name=""/>
        <dsp:cNvSpPr/>
      </dsp:nvSpPr>
      <dsp:spPr>
        <a:xfrm rot="5400000">
          <a:off x="5613832" y="361567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inovar nos produtos desenvolvidos</a:t>
          </a:r>
        </a:p>
      </dsp:txBody>
      <dsp:txXfrm rot="-5400000">
        <a:off x="4303251" y="2092670"/>
        <a:ext cx="4303251" cy="1261567"/>
      </dsp:txXfrm>
    </dsp:sp>
    <dsp:sp modelId="{5FD63A56-8919-4739-BD71-79F6026721EC}">
      <dsp:nvSpPr>
        <dsp:cNvPr id="0" name=""/>
        <dsp:cNvSpPr/>
      </dsp:nvSpPr>
      <dsp:spPr>
        <a:xfrm>
          <a:off x="3012276" y="1261567"/>
          <a:ext cx="2581950" cy="84104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 kern="1200">
              <a:solidFill>
                <a:srgbClr val="C59C93"/>
              </a:solidFill>
            </a:rPr>
            <a:t> </a:t>
          </a: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sp:txBody>
      <dsp:txXfrm>
        <a:off x="3053332" y="1302623"/>
        <a:ext cx="2499838" cy="75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19/06/23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19/06/23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95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9266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1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7621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0930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0352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58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205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17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940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3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250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91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085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5CADC-BE0B-C2A9-87C5-091E73802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426B36-4874-1AA1-588F-00199E1A2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CA9CD9-A195-4F5E-F762-07461AA4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67F9C0-C233-E27C-2C89-D871928D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A3676E-B0BC-6EF8-7531-73953A7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138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3AFC6-1B47-7150-DF40-FF5A005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07F915-BAB1-C875-1A6B-74BD992D1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D382C3-88A2-E460-5976-1C5FC2E4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22014B-9930-173D-050A-D9C38BBC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C5E9F5A-7959-7253-44D8-0ACD158E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40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C6125-8081-27E4-E805-53BAF8A9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710FFA-3C3F-30D4-5CD8-DB57A4E55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D9A6A3-D457-6259-81B9-67A22679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537F814-8312-56DE-9E30-96EA0A46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858988-D17A-6EE2-C820-13005EF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419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80E5D-A8A5-8218-4A96-EE7AF84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67AD80-E32F-8C31-D3DF-8D21DDF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5D1E2FC-3F37-201F-A162-14EB041A0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3B5B808-B9E9-7023-F173-91B05BB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0871AB-F969-C12E-B9C1-74BFAD04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D9903E-888E-ED82-61EA-C2870CE3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20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09B35-4538-74A7-4515-7C679412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8BDB88C-C9FF-6FF1-0C72-90A98374C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AC0FB69-3167-AF79-640B-4271AF41B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F24970E-38B1-0F4A-088B-034E9067F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BCFC76-58B4-E996-52A5-C3879537A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9A4E05-9970-6AAC-2E06-302BC610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F85015F-B473-31FB-1211-C3A8AE4B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E22E78E-988D-EACB-B4A8-D99AB6C9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857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F92E5-2F43-E0C7-45DA-8C6CCC2F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61208E8-76D5-9E32-E3F4-9EDC6CDF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FD22277-8A84-6342-8C80-DA105551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2558F32-72FF-9408-2E16-60C296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261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A5AD1EF-368A-16D5-6B9D-7A19E8C5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C1DF595-0B50-CF08-D819-BFAE6A63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5696593-9BA7-6E37-E9D7-927A87AA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024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5358-FE95-C16E-6DE2-7A130F8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C54D4AC-F5BF-03AC-8D1A-606A7EBD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219E759-3AC8-46AD-C9D7-DA4ABA154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B0EC2F-1B96-2ECA-3782-6AAE69C2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1B7CE6-05A0-13BC-1B87-573EFF9B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EDF4B8-7AB7-2B5D-523E-9E5BA134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7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0A878-2898-1F7A-BAFF-624E567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E5860A2-E4D9-F597-4D3A-D777BF3EC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C16147-635E-7B42-B4FA-4B39D7750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8F39C56-BA36-0F63-575F-1E33F896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9A580F9-9277-E8BB-79DF-4598CAB9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D1978D-A66C-A5AE-EBDC-3423C709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538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22BF-A300-53EB-1265-784F13DE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C4DF20-919B-3D79-C1F2-706B9EAB3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9B3972-F8F8-17C3-20F6-133120C1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C7F91E-9B54-4EBD-95EC-F1FA0BBE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BAF9E1-F52D-9057-8F63-3DD52186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834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67DADE-94D8-D403-CCB5-4D087E4D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1FB53A4-6825-A967-A38F-E8644CB30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A0E12C-25B9-0C03-C19A-0F24EA4F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D5F957-0AB7-BF37-62AB-48030D7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00DBEBA-ED63-FF69-CFCD-2C373FAB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83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2D3AFC9-2671-B089-62AD-604067FF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4D7ADFA-224B-C89D-C417-DA1126B0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FC25B2-AA7F-35A3-F0F7-B3870B64D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40A694-C4DD-19F5-7D43-52D0A6399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DE3838-DEBD-E078-4594-DD2BA78D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085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2358509"/>
            <a:ext cx="4260878" cy="1070491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 err="1"/>
              <a:t>GeoAlzheimer</a:t>
            </a:r>
            <a:endParaRPr lang="pt-PT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2040192" cy="141433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b="1"/>
              <a:t>Diana Silva </a:t>
            </a:r>
          </a:p>
          <a:p>
            <a:r>
              <a:rPr lang="pt-PT" b="1"/>
              <a:t>Henrique Oliveira</a:t>
            </a:r>
          </a:p>
          <a:p>
            <a:pPr rtl="0"/>
            <a:r>
              <a:rPr lang="pt-PT" b="1"/>
              <a:t>Joana Santos</a:t>
            </a:r>
          </a:p>
          <a:p>
            <a:pPr rtl="0"/>
            <a:r>
              <a:rPr lang="pt-PT" b="1"/>
              <a:t>Rafael </a:t>
            </a:r>
            <a:r>
              <a:rPr lang="pt-PT" b="1" err="1"/>
              <a:t>Sêco</a:t>
            </a:r>
            <a:endParaRPr lang="pt-PT" b="1"/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7608AB86-D48B-8591-DA9F-B6DAB8DD48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374" b="1374"/>
          <a:stretch>
            <a:fillRect/>
          </a:stretch>
        </p:blipFill>
        <p:spPr>
          <a:xfrm>
            <a:off x="1393825" y="1143000"/>
            <a:ext cx="4988314" cy="4534831"/>
          </a:xfrm>
        </p:spPr>
      </p:pic>
      <p:sp>
        <p:nvSpPr>
          <p:cNvPr id="7" name="Subtítulo 22">
            <a:extLst>
              <a:ext uri="{FF2B5EF4-FFF2-40B4-BE49-F238E27FC236}">
                <a16:creationId xmlns:a16="http://schemas.microsoft.com/office/drawing/2014/main" id="{0DB00C1F-773C-F1E6-8A0B-A1910147AB25}"/>
              </a:ext>
            </a:extLst>
          </p:cNvPr>
          <p:cNvSpPr txBox="1">
            <a:spLocks/>
          </p:cNvSpPr>
          <p:nvPr/>
        </p:nvSpPr>
        <p:spPr>
          <a:xfrm>
            <a:off x="8951270" y="4381593"/>
            <a:ext cx="2040192" cy="1414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solidFill>
                  <a:srgbClr val="C59C93"/>
                </a:solidFill>
              </a:rPr>
              <a:t>2020129733</a:t>
            </a:r>
          </a:p>
          <a:p>
            <a:r>
              <a:rPr lang="pt-PT">
                <a:solidFill>
                  <a:srgbClr val="C59C93"/>
                </a:solidFill>
              </a:rPr>
              <a:t>2020153500</a:t>
            </a:r>
          </a:p>
          <a:p>
            <a:r>
              <a:rPr lang="pt-PT">
                <a:solidFill>
                  <a:srgbClr val="C59C93"/>
                </a:solidFill>
              </a:rPr>
              <a:t>2020128008</a:t>
            </a:r>
          </a:p>
          <a:p>
            <a:r>
              <a:rPr lang="pt-PT">
                <a:solidFill>
                  <a:srgbClr val="C59C93"/>
                </a:solidFill>
              </a:rPr>
              <a:t>2020131003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10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Rafael Nunes dos Santos </a:t>
            </a:r>
            <a:r>
              <a:rPr lang="pt-PT" err="1"/>
              <a:t>Sêco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DO GABINETE DE MARKETING E NEGÓCIOS INTERNACIONAIS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16765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Pensamento estratégico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Negociação e Habilidade de venda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Fluência em línguas (português e inglês, nomeadamente)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comunicação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03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11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Henrique Faria Pinto Cruz de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22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DE ENGENHARIA E GESTÃO DE </a:t>
            </a:r>
            <a:r>
              <a:rPr lang="pt-PT" b="1" i="1"/>
              <a:t>SOFTWARE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7613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Mentalidade de aprendizagem contínua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Arquitetura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Testes e qualidade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117299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Diana Sofia Paiva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DIRETORA ADMINISTRATIVA E FINANCEIRA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5467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da legislação em vigor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Visão estratégica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liderança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de negociação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Inteligência emocional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Habilitações académicas: Administração/Economia/Gestão/Contabilidade/Marketing/Engenharias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27786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13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Joana Filipa Rodrigues Santos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GESTORA DE RECURSOS HUMANOS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05206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interpessoais 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mudança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Recrutamento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relações e conflitos 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175626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14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ENGENHEIRO(A) DE PRODUÇÃO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72130"/>
              </p:ext>
            </p:extLst>
          </p:nvPr>
        </p:nvGraphicFramePr>
        <p:xfrm>
          <a:off x="3128211" y="2637540"/>
          <a:ext cx="8225588" cy="210335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resolução de problemas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em gestão de produção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Dimensionar e integrar recursos físicos, humanos e financeiros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Melhoria de produtos e processos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39404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15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OPERÁRIO(A)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04973"/>
              </p:ext>
            </p:extLst>
          </p:nvPr>
        </p:nvGraphicFramePr>
        <p:xfrm>
          <a:off x="3128211" y="2637540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execução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Trabalho de equipa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Responsabilidade e ética profissional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do processo produtivo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Operar empilhadores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0967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40AF-EA38-360D-5C8D-A47E5331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>
                <a:latin typeface="Tisa Offc Serif Pro" panose="02010504030101020102" pitchFamily="2" charset="0"/>
              </a:rPr>
              <a:t>Recursos Financeiros</a:t>
            </a:r>
          </a:p>
        </p:txBody>
      </p:sp>
      <p:graphicFrame>
        <p:nvGraphicFramePr>
          <p:cNvPr id="7" name="Marcador de Posição de Conteúdo 3">
            <a:extLst>
              <a:ext uri="{FF2B5EF4-FFF2-40B4-BE49-F238E27FC236}">
                <a16:creationId xmlns:a16="http://schemas.microsoft.com/office/drawing/2014/main" id="{5B1552A9-8158-CCD2-2939-9A99E6F0A64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Marcador de Posição de Conteúdo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96A3A3EF-7EDC-0C57-6E92-1963900AB1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8ACC4EA-A7BE-A090-AC2A-811A7B4F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pt-PT" noProof="0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3EEB5BB-B1D0-0FD9-7840-5231F69E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>
                <a:latin typeface="Quire Sans" panose="020B0502040204020203" pitchFamily="34" charset="0"/>
                <a:cs typeface="Quire Sans" panose="020B0502040204020203" pitchFamily="34" charset="0"/>
              </a:rPr>
              <a:t>Plano de Negócios: </a:t>
            </a:r>
            <a:r>
              <a:rPr lang="pt-PT" noProof="0" err="1">
                <a:latin typeface="Quire Sans" panose="020B0502040204020203" pitchFamily="34" charset="0"/>
                <a:cs typeface="Quire Sans" panose="020B0502040204020203" pitchFamily="34" charset="0"/>
              </a:rPr>
              <a:t>GeoAlzheimer</a:t>
            </a:r>
            <a:endParaRPr lang="pt-PT" noProof="0"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Marcador de Posição do Número do Diapositivo 4">
            <a:extLst>
              <a:ext uri="{FF2B5EF4-FFF2-40B4-BE49-F238E27FC236}">
                <a16:creationId xmlns:a16="http://schemas.microsoft.com/office/drawing/2014/main" id="{02D3771A-1D32-B5BB-AC20-E71D2F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2429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40AF-EA38-360D-5C8D-A47E5331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8" y="282257"/>
            <a:ext cx="10515600" cy="1325563"/>
          </a:xfrm>
        </p:spPr>
        <p:txBody>
          <a:bodyPr/>
          <a:lstStyle/>
          <a:p>
            <a:r>
              <a:rPr lang="pt-PT"/>
              <a:t>Forças &amp; Fraquezas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09218AC4-BBB7-F92B-3C49-E0150D4C9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367854"/>
              </p:ext>
            </p:extLst>
          </p:nvPr>
        </p:nvGraphicFramePr>
        <p:xfrm>
          <a:off x="2159000" y="1607821"/>
          <a:ext cx="7855857" cy="4477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87E6C44-C591-6329-66E0-F86A9BD4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pt-PT" noProof="0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BD5EB16-9AC3-6240-9BD7-EE1808C4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>
                <a:latin typeface="Quire Sans" panose="020B0502040204020203" pitchFamily="34" charset="0"/>
                <a:cs typeface="Quire Sans" panose="020B0502040204020203" pitchFamily="34" charset="0"/>
              </a:rPr>
              <a:t>Plano de Negócios: </a:t>
            </a:r>
            <a:r>
              <a:rPr lang="pt-PT" noProof="0" err="1">
                <a:latin typeface="Quire Sans" panose="020B0502040204020203" pitchFamily="34" charset="0"/>
                <a:cs typeface="Quire Sans" panose="020B0502040204020203" pitchFamily="34" charset="0"/>
              </a:rPr>
              <a:t>GeoAlzheimer</a:t>
            </a:r>
            <a:endParaRPr lang="pt-PT" noProof="0"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BA211D6-BD97-6AD1-F10F-45488C30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17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0637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86BA-CB36-2D99-E197-C447E755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2FC0DA7-6BF6-9D23-8CA6-6467DA13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D18CB00-8661-DD56-25E9-F0C616D9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A006AB-816A-280F-5C65-83AF2EAE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18</a:t>
            </a:fld>
            <a:endParaRPr lang="pt-PT" noProof="0"/>
          </a:p>
        </p:txBody>
      </p:sp>
      <p:graphicFrame>
        <p:nvGraphicFramePr>
          <p:cNvPr id="10" name="Marcador de Posição do SmartArt 9">
            <a:extLst>
              <a:ext uri="{FF2B5EF4-FFF2-40B4-BE49-F238E27FC236}">
                <a16:creationId xmlns:a16="http://schemas.microsoft.com/office/drawing/2014/main" id="{7FB75C36-18D9-C045-5EA3-1429E8AA1E7C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818898128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081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4C26B-4505-AB72-2473-F3513420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1"/>
              <a:t>Análise da Empresa e do Negócio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1320A13-39B5-0C7C-4472-C4B51F13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F5C6C11-E58A-74E2-7E49-4DDD3C21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19</a:t>
            </a:fld>
            <a:endParaRPr lang="pt-PT" noProof="0"/>
          </a:p>
        </p:txBody>
      </p:sp>
      <p:graphicFrame>
        <p:nvGraphicFramePr>
          <p:cNvPr id="7" name="Marcador de Posição do SmartArt 6">
            <a:extLst>
              <a:ext uri="{FF2B5EF4-FFF2-40B4-BE49-F238E27FC236}">
                <a16:creationId xmlns:a16="http://schemas.microsoft.com/office/drawing/2014/main" id="{2F567268-F0D7-F2CF-D252-5DA9C8AE5E69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32946422"/>
              </p:ext>
            </p:extLst>
          </p:nvPr>
        </p:nvGraphicFramePr>
        <p:xfrm>
          <a:off x="3429987" y="2992170"/>
          <a:ext cx="8606503" cy="3364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8EF9D207-C4F1-F37B-6AA1-920E4CA0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CED8FF-D28E-EBBC-BF78-208AD1BF36EB}"/>
              </a:ext>
            </a:extLst>
          </p:cNvPr>
          <p:cNvSpPr txBox="1"/>
          <p:nvPr/>
        </p:nvSpPr>
        <p:spPr>
          <a:xfrm>
            <a:off x="3429988" y="1511718"/>
            <a:ext cx="422422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Forças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19B9483-126D-3802-16A4-4DF00DE7FD39}"/>
              </a:ext>
            </a:extLst>
          </p:cNvPr>
          <p:cNvSpPr txBox="1"/>
          <p:nvPr/>
        </p:nvSpPr>
        <p:spPr>
          <a:xfrm>
            <a:off x="7654212" y="1511877"/>
            <a:ext cx="4155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Fraquezas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0E938E-EC76-8456-FFCC-968DD9525358}"/>
              </a:ext>
            </a:extLst>
          </p:cNvPr>
          <p:cNvSpPr txBox="1"/>
          <p:nvPr/>
        </p:nvSpPr>
        <p:spPr>
          <a:xfrm>
            <a:off x="0" y="3002829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705027-6BC3-27D1-E5DC-E6F0D2C69E4E}"/>
              </a:ext>
            </a:extLst>
          </p:cNvPr>
          <p:cNvSpPr txBox="1"/>
          <p:nvPr/>
        </p:nvSpPr>
        <p:spPr>
          <a:xfrm>
            <a:off x="0" y="4711973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Ameaças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64D727-73D6-B913-20B6-338AC643EB83}"/>
              </a:ext>
            </a:extLst>
          </p:cNvPr>
          <p:cNvSpPr txBox="1"/>
          <p:nvPr/>
        </p:nvSpPr>
        <p:spPr>
          <a:xfrm>
            <a:off x="3581400" y="1881050"/>
            <a:ext cx="4072812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Negócio inovador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Qualidade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Negócio que envolve energias renováveis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latin typeface="Arial Narrow" panose="020B0606020202030204" pitchFamily="34" charset="0"/>
                <a:cs typeface="Times New Roman" panose="02020603050405020304" pitchFamily="18" charset="0"/>
              </a:rPr>
              <a:t>Mercado pouco explorado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6DD724-189B-DCF1-05B0-FFA355E00D3A}"/>
              </a:ext>
            </a:extLst>
          </p:cNvPr>
          <p:cNvSpPr txBox="1"/>
          <p:nvPr/>
        </p:nvSpPr>
        <p:spPr>
          <a:xfrm>
            <a:off x="7654212" y="2029261"/>
            <a:ext cx="41558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PT" spc="-20">
                <a:latin typeface="Arial Narrow" panose="020B0606020202030204" pitchFamily="34" charset="0"/>
                <a:cs typeface="Times New Roman" panose="02020603050405020304" pitchFamily="18" charset="0"/>
              </a:rPr>
              <a:t>oncorrênci</a:t>
            </a: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Dependência inicial de 3 produtos</a:t>
            </a:r>
            <a:endParaRPr lang="pt-PT" sz="18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E450B9-F55A-BC9D-2C54-3CCDCE45438F}"/>
              </a:ext>
            </a:extLst>
          </p:cNvPr>
          <p:cNvSpPr txBox="1"/>
          <p:nvPr/>
        </p:nvSpPr>
        <p:spPr>
          <a:xfrm>
            <a:off x="155510" y="3372161"/>
            <a:ext cx="3352801" cy="121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Promoção através de profissionais da saúde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emprego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Aproveitamento do crescimento deste negócio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Novas parcerias de microprocessadores, GPS e sensores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Expansão para mercados globais</a:t>
            </a:r>
            <a:endParaRPr lang="pt-PT" sz="12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9C00FB3-8692-6AA2-0391-17BCF36C2FD2}"/>
              </a:ext>
            </a:extLst>
          </p:cNvPr>
          <p:cNvSpPr txBox="1"/>
          <p:nvPr/>
        </p:nvSpPr>
        <p:spPr>
          <a:xfrm>
            <a:off x="322895" y="5168248"/>
            <a:ext cx="2904932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Crises económicas/ Desemprego nos países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PT" sz="14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Falta de publicidade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429273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Contextual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Contexto Político-Legal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Estabilidade política desde 1986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Tensão entre Rússia e Ucrânia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 Polémicas no atual governo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545216" y="3911685"/>
            <a:ext cx="4017483" cy="365125"/>
          </a:xfrm>
        </p:spPr>
        <p:txBody>
          <a:bodyPr/>
          <a:lstStyle/>
          <a:p>
            <a:r>
              <a:rPr lang="pt-PT"/>
              <a:t>Contexto Sociocultural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5216" y="4257659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População envelhecida e propensa a doenças neurológicas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Portugal ocupa o 4º lugar da OCDE com mais casos de demência por mil habitantes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92844" y="2222967"/>
            <a:ext cx="4017483" cy="365125"/>
          </a:xfrm>
        </p:spPr>
        <p:txBody>
          <a:bodyPr/>
          <a:lstStyle/>
          <a:p>
            <a:r>
              <a:rPr lang="pt-PT"/>
              <a:t>Contexto Económico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92844" y="2588092"/>
            <a:ext cx="4017483" cy="973666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Crescimento moderado no 1º trimestre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Aumento do PIB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Bolsas de investigação para a demência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914712"/>
            <a:ext cx="4017483" cy="365125"/>
          </a:xfrm>
        </p:spPr>
        <p:txBody>
          <a:bodyPr/>
          <a:lstStyle/>
          <a:p>
            <a:r>
              <a:rPr lang="pt-PT"/>
              <a:t>Contexto Tecnológico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4259728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Avanço tecnológico constante dos microprocessadores e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Meios de informação para marketing: redes sociais, televisão, rádio e </a:t>
            </a:r>
            <a:r>
              <a:rPr lang="pt-PT" i="1"/>
              <a:t>internet</a:t>
            </a:r>
            <a:r>
              <a:rPr lang="pt-PT"/>
              <a:t>.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3C85411E-2BDF-184F-F3D1-37F4C96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57318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DB548-00F5-E2EA-0F08-98A22E9D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/>
              <a:t>Henrique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349DF23-DC9F-607E-F409-6E14FF52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1022B22-54F6-9515-63F5-41EC3473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F8E2AF7-21D2-CFA0-6EF5-626B7746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20</a:t>
            </a:fld>
            <a:endParaRPr lang="pt-PT" noProof="0"/>
          </a:p>
        </p:txBody>
      </p:sp>
      <p:sp>
        <p:nvSpPr>
          <p:cNvPr id="6" name="Marcador de Posição do SmartArt 5">
            <a:extLst>
              <a:ext uri="{FF2B5EF4-FFF2-40B4-BE49-F238E27FC236}">
                <a16:creationId xmlns:a16="http://schemas.microsoft.com/office/drawing/2014/main" id="{BB240282-ADC9-8AA9-C5D7-D8C9F792E1AF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/>
      </p:sp>
    </p:spTree>
    <p:extLst>
      <p:ext uri="{BB962C8B-B14F-4D97-AF65-F5344CB8AC3E}">
        <p14:creationId xmlns:p14="http://schemas.microsoft.com/office/powerpoint/2010/main" val="151974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Resumo do Mercado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/>
              <a:t>O trabalho remoto está mais popular do que nunca e as empresas estão a pensar em ferramentas que criam uma comunicação eficaz entre as suas equipes.</a:t>
            </a:r>
          </a:p>
          <a:p>
            <a:pPr rtl="0"/>
            <a:endParaRPr lang="pt-PT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pt-PT"/>
              <a:t>As tendências de mercado continuarão a aumentar com base nas projeções, o que proporciona uma oportunidade para um maior alcance empresarial na região.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pt-PT"/>
              <a:t>O nosso custo de produto é baixo, o que nos dá uma vantagem de mercado.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21</a:t>
            </a:fld>
            <a:endParaRPr lang="pt-PT"/>
          </a:p>
        </p:txBody>
      </p:sp>
      <p:pic>
        <p:nvPicPr>
          <p:cNvPr id="25" name="Gráfico 24" descr="Destaque das ferramentas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áfico 26" descr="Gráfico de barras com tendê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áfico 28" descr="Destaque de dinheiro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  <p:sp>
        <p:nvSpPr>
          <p:cNvPr id="6" name="Marcador de Posição da Data 2">
            <a:extLst>
              <a:ext uri="{FF2B5EF4-FFF2-40B4-BE49-F238E27FC236}">
                <a16:creationId xmlns:a16="http://schemas.microsoft.com/office/drawing/2014/main" id="{5D3842DE-5DD1-4F60-C1EA-19CBECCAD8B7}"/>
              </a:ext>
            </a:extLst>
          </p:cNvPr>
          <p:cNvSpPr txBox="1">
            <a:spLocks/>
          </p:cNvSpPr>
          <p:nvPr/>
        </p:nvSpPr>
        <p:spPr>
          <a:xfrm>
            <a:off x="838200" y="63523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PT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Oportunidades </a:t>
            </a:r>
          </a:p>
        </p:txBody>
      </p:sp>
      <p:sp>
        <p:nvSpPr>
          <p:cNvPr id="40" name="Marcador de Posição de Conteúd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pPr rtl="0"/>
            <a:r>
              <a:rPr lang="pt-PT"/>
              <a:t>Falha no mercado</a:t>
            </a:r>
          </a:p>
        </p:txBody>
      </p:sp>
      <p:sp>
        <p:nvSpPr>
          <p:cNvPr id="38" name="Marcador de Posição de Conteúdo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sz="1200"/>
              <a:t>Poucos, ou nenhuns, produtos no mercado ajudam os clientes como nós</a:t>
            </a:r>
          </a:p>
        </p:txBody>
      </p:sp>
      <p:sp>
        <p:nvSpPr>
          <p:cNvPr id="43" name="Marcador de Posição de Conteúdo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 rtlCol="0"/>
          <a:lstStyle/>
          <a:p>
            <a:pPr rtl="0"/>
            <a:r>
              <a:rPr lang="pt-PT"/>
              <a:t>Clientes</a:t>
            </a:r>
          </a:p>
        </p:txBody>
      </p:sp>
      <p:sp>
        <p:nvSpPr>
          <p:cNvPr id="42" name="Marcador de Posição de Conteúdo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pt-PT"/>
              <a:t>66% dos consumidores dos EUA gastam dinheiro em vários produtos que apenas resolvem parcialmente o problema</a:t>
            </a:r>
          </a:p>
        </p:txBody>
      </p:sp>
      <p:sp>
        <p:nvSpPr>
          <p:cNvPr id="45" name="Marcador de Posição de Conteúdo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 rtlCol="0"/>
          <a:lstStyle/>
          <a:p>
            <a:pPr rtl="0"/>
            <a:r>
              <a:rPr lang="pt-PT"/>
              <a:t>Finanças</a:t>
            </a:r>
          </a:p>
        </p:txBody>
      </p:sp>
      <p:sp>
        <p:nvSpPr>
          <p:cNvPr id="44" name="Marcador de Posição de Conteúdo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pt-PT" sz="1200"/>
              <a:t>Os Millennials representam cerca de um quarto dos 48 mil milhões de euros gastos noutros produtos em 2018</a:t>
            </a:r>
          </a:p>
          <a:p>
            <a:pPr rtl="0"/>
            <a:endParaRPr lang="pt-PT" sz="1200"/>
          </a:p>
        </p:txBody>
      </p:sp>
      <p:sp>
        <p:nvSpPr>
          <p:cNvPr id="41" name="Marcador de Posição de Conteúdo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 rtlCol="0"/>
          <a:lstStyle/>
          <a:p>
            <a:pPr rtl="0"/>
            <a:r>
              <a:rPr lang="pt-PT"/>
              <a:t>Custos</a:t>
            </a:r>
          </a:p>
        </p:txBody>
      </p:sp>
      <p:sp>
        <p:nvSpPr>
          <p:cNvPr id="39" name="Marcador de Posição de Conteúdo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pt-PT" sz="1200"/>
              <a:t>Quebra na produtividade que custa milhares de euros aos consumidores </a:t>
            </a:r>
          </a:p>
        </p:txBody>
      </p:sp>
      <p:sp>
        <p:nvSpPr>
          <p:cNvPr id="47" name="Marcador de Posição de Conteúdo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 rtlCol="0"/>
          <a:lstStyle/>
          <a:p>
            <a:pPr rtl="0"/>
            <a:r>
              <a:rPr lang="pt-PT"/>
              <a:t>Usabilidade</a:t>
            </a:r>
          </a:p>
        </p:txBody>
      </p:sp>
      <p:sp>
        <p:nvSpPr>
          <p:cNvPr id="46" name="Marcador de Posição de Conteúdo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pt-PT" sz="1200"/>
              <a:t>Os clientes querem algo que seja fácil utilizar</a:t>
            </a:r>
          </a:p>
          <a:p>
            <a:pPr rtl="0"/>
            <a:endParaRPr lang="pt-PT" sz="120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22</a:t>
            </a:fld>
            <a:endParaRPr lang="pt-PT"/>
          </a:p>
        </p:txBody>
      </p:sp>
      <p:sp>
        <p:nvSpPr>
          <p:cNvPr id="4" name="Marcador de Posição da Data 2">
            <a:extLst>
              <a:ext uri="{FF2B5EF4-FFF2-40B4-BE49-F238E27FC236}">
                <a16:creationId xmlns:a16="http://schemas.microsoft.com/office/drawing/2014/main" id="{C283002D-B778-1DAA-8481-3C40725F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a Imagem 6" descr="Grande parte de um relógio de parede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De geral empresarial</a:t>
            </a:r>
          </a:p>
        </p:txBody>
      </p:sp>
      <p:pic>
        <p:nvPicPr>
          <p:cNvPr id="12" name="Marcador de Posição da Imagem 11" descr="Fotografia de uma mulher num portátil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7" name="Marcador de Posição do Rodapé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8" name="Marcador de Posição do Número do Diapositivo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23</a:t>
            </a:fld>
            <a:endParaRPr lang="pt-PT"/>
          </a:p>
        </p:txBody>
      </p:sp>
      <p:sp>
        <p:nvSpPr>
          <p:cNvPr id="2" name="Marcador de Posição da Data 2">
            <a:extLst>
              <a:ext uri="{FF2B5EF4-FFF2-40B4-BE49-F238E27FC236}">
                <a16:creationId xmlns:a16="http://schemas.microsoft.com/office/drawing/2014/main" id="{535DD1CD-11FA-390F-1264-B76E30B1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a Imagem 5" descr="Fotografia de planta junto a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pt-PT"/>
              <a:t>Conceito da Empresa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/>
              <a:t>Ao utilizar a nossa arquitetura de dados de próxima geração, ajudamos as organizações a gerir virtualmente fluxos de trabalho ágeis. Estamos a crescer devido ao nosso conhecimento do mercado e à grande nossa empresa por detrás do nosso produto.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24</a:t>
            </a:fld>
            <a:endParaRPr lang="pt-PT"/>
          </a:p>
        </p:txBody>
      </p:sp>
      <p:sp>
        <p:nvSpPr>
          <p:cNvPr id="2" name="Marcador de Posição da Data 2">
            <a:extLst>
              <a:ext uri="{FF2B5EF4-FFF2-40B4-BE49-F238E27FC236}">
                <a16:creationId xmlns:a16="http://schemas.microsoft.com/office/drawing/2014/main" id="{C7FEA60B-6263-6C63-5A4E-8C7AD84F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Metas e Objetivos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rtlCol="0" anchor="t" anchorCtr="0"/>
          <a:lstStyle/>
          <a:p>
            <a:pPr rtl="0"/>
            <a:r>
              <a:rPr lang="pt-PT"/>
              <a:t>Esboços de projetos</a:t>
            </a:r>
          </a:p>
        </p:txBody>
      </p:sp>
      <p:sp>
        <p:nvSpPr>
          <p:cNvPr id="4" name="Marcador de Posição do Texto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/>
              <a:t>Feb 20XX</a:t>
            </a:r>
          </a:p>
        </p:txBody>
      </p:sp>
      <p:sp>
        <p:nvSpPr>
          <p:cNvPr id="38" name="Marcador de Posição do Texto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200"/>
              <a:t>Organizar Grupos de Análise</a:t>
            </a:r>
          </a:p>
        </p:txBody>
      </p:sp>
      <p:sp>
        <p:nvSpPr>
          <p:cNvPr id="39" name="Marcador de Posição do Texto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521221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/>
              <a:t>Maio 20XX</a:t>
            </a:r>
          </a:p>
        </p:txBody>
      </p:sp>
      <p:sp>
        <p:nvSpPr>
          <p:cNvPr id="34" name="Marcador de Posição do Texto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200"/>
              <a:t>Recolher feedback</a:t>
            </a:r>
          </a:p>
        </p:txBody>
      </p:sp>
      <p:sp>
        <p:nvSpPr>
          <p:cNvPr id="35" name="Marcador de Posição do Texto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/>
              <a:t>Out 20XX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JAN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FEV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MAR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ABR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MAI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JUN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JUL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AGO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SET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OUT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NOV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DEZ</a:t>
            </a:r>
          </a:p>
        </p:txBody>
      </p:sp>
      <p:sp>
        <p:nvSpPr>
          <p:cNvPr id="11" name="An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20XX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JAN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FEV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MAR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ABR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MAI</a:t>
            </a: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JUN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JUL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AGO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SET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OUT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NOV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DEZ</a:t>
            </a:r>
          </a:p>
        </p:txBody>
      </p:sp>
      <p:sp>
        <p:nvSpPr>
          <p:cNvPr id="40" name="Marcador de Posição do Texto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200">
                <a:cs typeface="Calibri Light"/>
              </a:rPr>
              <a:t>Design de teste</a:t>
            </a:r>
          </a:p>
        </p:txBody>
      </p:sp>
      <p:sp>
        <p:nvSpPr>
          <p:cNvPr id="41" name="Marcador de Posição do Texto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/>
              <a:t>Feb 20XX</a:t>
            </a:r>
          </a:p>
        </p:txBody>
      </p:sp>
      <p:sp>
        <p:nvSpPr>
          <p:cNvPr id="64" name="Marcador de Posição do Texto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200">
                <a:solidFill>
                  <a:schemeClr val="bg1"/>
                </a:solidFill>
                <a:cs typeface="Calibri Light"/>
              </a:rPr>
              <a:t>Iniciar design</a:t>
            </a:r>
          </a:p>
        </p:txBody>
      </p:sp>
      <p:sp>
        <p:nvSpPr>
          <p:cNvPr id="66" name="Marcador de Posição do Texto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>
                <a:solidFill>
                  <a:schemeClr val="bg1"/>
                </a:solidFill>
              </a:rPr>
              <a:t>Julho 20XX</a:t>
            </a:r>
          </a:p>
        </p:txBody>
      </p:sp>
      <p:sp>
        <p:nvSpPr>
          <p:cNvPr id="36" name="Marcador de Posição do Texto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200"/>
              <a:t>Entregar ao cliente</a:t>
            </a:r>
          </a:p>
        </p:txBody>
      </p:sp>
      <p:sp>
        <p:nvSpPr>
          <p:cNvPr id="37" name="Marcador de Posição do Texto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sz="1000"/>
              <a:t>Dez 20XX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25</a:t>
            </a:fld>
            <a:endParaRPr lang="pt-PT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xão Reta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xão Reta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43" name="Marcador de Posição da Data 2">
            <a:extLst>
              <a:ext uri="{FF2B5EF4-FFF2-40B4-BE49-F238E27FC236}">
                <a16:creationId xmlns:a16="http://schemas.microsoft.com/office/drawing/2014/main" id="{CE1C1854-99B9-E289-E4D0-383FDF5F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Finanças 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PT"/>
              <a:t>Métricas Principais</a:t>
            </a:r>
          </a:p>
        </p:txBody>
      </p:sp>
      <p:graphicFrame>
        <p:nvGraphicFramePr>
          <p:cNvPr id="11" name="Mes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3552995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484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23919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pPr rtl="0"/>
                      <a:endParaRPr lang="pt-PT" sz="1400" noProof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Clientes</a:t>
                      </a: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Encomendas</a:t>
                      </a: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Receita Bruta</a:t>
                      </a: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>
                          <a:solidFill>
                            <a:schemeClr val="tx1"/>
                          </a:solidFill>
                        </a:rPr>
                        <a:t>Receita Líquida</a:t>
                      </a: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t-P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10 000 €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7 000 €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t-P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20 000 €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16 000 €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t-P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30 000 €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25 000 €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t-P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40 000 €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noProof="0"/>
                        <a:t>30 000 €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t-PT"/>
              <a:t>Receita por Ano</a:t>
            </a:r>
          </a:p>
        </p:txBody>
      </p:sp>
      <p:graphicFrame>
        <p:nvGraphicFramePr>
          <p:cNvPr id="27" name="Marcador de Posição de Conteú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33760979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26</a:t>
            </a:fld>
            <a:endParaRPr lang="pt-PT"/>
          </a:p>
        </p:txBody>
      </p:sp>
      <p:sp>
        <p:nvSpPr>
          <p:cNvPr id="6" name="Marcador de Posição da Data 2">
            <a:extLst>
              <a:ext uri="{FF2B5EF4-FFF2-40B4-BE49-F238E27FC236}">
                <a16:creationId xmlns:a16="http://schemas.microsoft.com/office/drawing/2014/main" id="{F24EF0DC-61D7-12BD-A90E-60C6AD24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Tabela de finanças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546493"/>
              </p:ext>
            </p:extLst>
          </p:nvPr>
        </p:nvGraphicFramePr>
        <p:xfrm>
          <a:off x="838200" y="1536700"/>
          <a:ext cx="10515600" cy="4794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3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ANO 1</a:t>
                      </a:r>
                      <a:endParaRPr lang="pt-PT" sz="13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3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ANO 2</a:t>
                      </a:r>
                      <a:endParaRPr lang="pt-PT" sz="13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300" b="1" u="none" strike="noStrike" noProof="0">
                          <a:solidFill>
                            <a:schemeClr val="bg1"/>
                          </a:solidFill>
                          <a:effectLst/>
                        </a:rPr>
                        <a:t>ANO 3</a:t>
                      </a:r>
                      <a:endParaRPr lang="pt-PT" sz="1300" b="1" i="0" u="none" strike="noStrike" noProof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PT" sz="13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Rendimentos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Utilizadores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1 600 000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Vendas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4 000 000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16 000 000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Preço Médio por Venda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Receitas a 15%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5 625 000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48 000 000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216 000 000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Lucro bruto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5 625 000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48 000 000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216 000 000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Despesas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Vendas e Marketing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5 062 500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38 400 000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151 200 000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Apoio ao Cliente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1 687 500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9 600 000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21 600 000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Desenvolvimento de Produtos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562 500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2 400 000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10 800 000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Investigação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281 250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2 400 000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4 320 000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Despesas totais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7 593 750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52 800 000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187 920 000</a:t>
                      </a:r>
                      <a:endParaRPr lang="pt-PT" sz="14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27</a:t>
            </a:fld>
            <a:endParaRPr lang="pt-PT"/>
          </a:p>
        </p:txBody>
      </p:sp>
      <p:sp>
        <p:nvSpPr>
          <p:cNvPr id="5" name="Marcador de Posição da Data 2">
            <a:extLst>
              <a:ext uri="{FF2B5EF4-FFF2-40B4-BE49-F238E27FC236}">
                <a16:creationId xmlns:a16="http://schemas.microsoft.com/office/drawing/2014/main" id="{365F3707-CBC5-B41E-5AC4-05A3632C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/>
          <a:p>
            <a:pPr rtl="0"/>
            <a:r>
              <a:rPr lang="pt-PT"/>
              <a:t>Riscos e Benefícios</a:t>
            </a:r>
          </a:p>
        </p:txBody>
      </p:sp>
      <p:pic>
        <p:nvPicPr>
          <p:cNvPr id="47" name="Marcador de Posição da Imagem 46" descr="Pessoa a desenhar uma linha num gráfico num quadro branco claro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Riscos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rtl="0"/>
            <a:r>
              <a:rPr lang="pt-PT" noProof="1"/>
              <a:t>As novas atualizações de funcionalidades podem não ser populares para os clientes</a:t>
            </a:r>
          </a:p>
          <a:p>
            <a:pPr rtl="0"/>
            <a:r>
              <a:rPr lang="pt-PT" noProof="1"/>
              <a:t>A falta de pessoal nas funções principais pode atrasar o lançamento do produto</a:t>
            </a:r>
          </a:p>
          <a:p>
            <a:pPr rtl="0"/>
            <a:r>
              <a:rPr lang="pt-PT" noProof="1"/>
              <a:t>O produto terá mais funcionalidades que podem exigir aprendizagem adicional para os clientes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Recompensas</a:t>
            </a:r>
          </a:p>
        </p:txBody>
      </p:sp>
      <p:sp>
        <p:nvSpPr>
          <p:cNvPr id="34" name="Marcador de Posição de Conteúdo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/>
          <a:p>
            <a:pPr rtl="0"/>
            <a:r>
              <a:rPr lang="pt-PT" sz="1200" noProof="1"/>
              <a:t>Primeiro no mercado</a:t>
            </a:r>
          </a:p>
          <a:p>
            <a:pPr rtl="0"/>
            <a:r>
              <a:rPr lang="pt-PT" sz="1200" noProof="1"/>
              <a:t>Boa publicidade para o produto até agora, e podemos criar dinâmicas a partir desse cenário</a:t>
            </a:r>
          </a:p>
          <a:p>
            <a:pPr rtl="0"/>
            <a:r>
              <a:rPr lang="pt-PT" sz="1200" noProof="1"/>
              <a:t>Os testes de produtos com clientes de valor elevado não mostraram problemas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28</a:t>
            </a:fld>
            <a:endParaRPr lang="pt-PT"/>
          </a:p>
        </p:txBody>
      </p:sp>
      <p:sp>
        <p:nvSpPr>
          <p:cNvPr id="9" name="Marcador de Posição da Data 2">
            <a:extLst>
              <a:ext uri="{FF2B5EF4-FFF2-40B4-BE49-F238E27FC236}">
                <a16:creationId xmlns:a16="http://schemas.microsoft.com/office/drawing/2014/main" id="{18CFD6AE-414C-CDC2-D34F-A339547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Problemas Principais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Curto prazo</a:t>
            </a:r>
          </a:p>
        </p:txBody>
      </p:sp>
      <p:sp>
        <p:nvSpPr>
          <p:cNvPr id="29" name="Marcador de Posição de Conteú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Precisa de financiamento em funções-chave</a:t>
            </a:r>
          </a:p>
          <a:p>
            <a:pPr rtl="0"/>
            <a:r>
              <a:rPr lang="pt-PT"/>
              <a:t>A falta de pessoal causará um atraso no produto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pt-PT"/>
              <a:t>Longo prazo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 rtlCol="0"/>
          <a:lstStyle/>
          <a:p>
            <a:pPr rtl="0"/>
            <a:r>
              <a:rPr lang="pt-PT"/>
              <a:t>Precisa de mais espaço no escritório</a:t>
            </a:r>
          </a:p>
          <a:p>
            <a:pPr rtl="0"/>
            <a:r>
              <a:rPr lang="pt-PT"/>
              <a:t>Os colaboradores adicionais irão precisar da área de trabalho do escritório no local</a:t>
            </a:r>
          </a:p>
        </p:txBody>
      </p:sp>
      <p:pic>
        <p:nvPicPr>
          <p:cNvPr id="43" name="Marcador de Posição da Imagem 42" descr="Fotografia de dois empresários a desenhar um gráfico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7" name="Marcador de Posição do Rodapé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38" name="Marcador de Posição do Número do Diapositivo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29</a:t>
            </a:fld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C4B33FE-D0F8-8CF9-7376-544FC3BC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Transacional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Clientes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Centros hospitalares, farmácias e pacientes com Alzheimer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92844" y="2216636"/>
            <a:ext cx="4017483" cy="365125"/>
          </a:xfrm>
        </p:spPr>
        <p:txBody>
          <a:bodyPr/>
          <a:lstStyle/>
          <a:p>
            <a:r>
              <a:rPr lang="pt-PT"/>
              <a:t>Concorrentes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92844" y="2562610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“</a:t>
            </a:r>
            <a:r>
              <a:rPr lang="pt-PT" err="1"/>
              <a:t>pulseiraSOS</a:t>
            </a:r>
            <a:r>
              <a:rPr lang="pt-PT"/>
              <a:t>”: não representa um nível de perigo elevado por ser demasiado tecnológico para o público-alvo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5216" y="3581135"/>
            <a:ext cx="4017483" cy="451816"/>
          </a:xfrm>
        </p:spPr>
        <p:txBody>
          <a:bodyPr/>
          <a:lstStyle/>
          <a:p>
            <a:r>
              <a:rPr lang="pt-PT"/>
              <a:t>Fornecedores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545216" y="3946259"/>
            <a:ext cx="4017483" cy="1874052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Intel – microprocessadores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Verizon </a:t>
            </a:r>
            <a:r>
              <a:rPr lang="pt-PT" err="1"/>
              <a:t>Connect</a:t>
            </a:r>
            <a:r>
              <a:rPr lang="pt-PT"/>
              <a:t> –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World</a:t>
            </a:r>
            <a:r>
              <a:rPr lang="pt-PT"/>
              <a:t> </a:t>
            </a:r>
            <a:r>
              <a:rPr lang="pt-PT" err="1"/>
              <a:t>Famous</a:t>
            </a:r>
            <a:r>
              <a:rPr lang="pt-PT"/>
              <a:t> </a:t>
            </a:r>
            <a:r>
              <a:rPr lang="pt-PT" err="1"/>
              <a:t>Electronics</a:t>
            </a:r>
            <a:r>
              <a:rPr lang="pt-PT"/>
              <a:t> – sensor de batimentos cardíacos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Águas de Coimbra – fornecimento de água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Painéis Fotovoltaicos – fornecimento de energia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581135"/>
            <a:ext cx="4017483" cy="451816"/>
          </a:xfrm>
        </p:spPr>
        <p:txBody>
          <a:bodyPr/>
          <a:lstStyle/>
          <a:p>
            <a:r>
              <a:rPr lang="pt-PT"/>
              <a:t>Outros </a:t>
            </a:r>
            <a:r>
              <a:rPr lang="pt-PT" err="1"/>
              <a:t>stakeholders</a:t>
            </a:r>
            <a:endParaRPr lang="pt-PT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3926149"/>
            <a:ext cx="4017483" cy="18740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Pacientes com Alzheimer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Lares e Centros de apoio a idosos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Crianças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Animais de estimação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23920CF6-993C-AB36-6CA4-3CEFFD87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93335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Obrigado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30</a:t>
            </a:fld>
            <a:endParaRPr lang="pt-PT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A7181DE8-D9A7-3C12-0DAC-57136554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C0A1B-A031-C66F-2664-29BED00A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Caracterização do Mercado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E2D8B6A-5B17-C9FD-7DAA-B830EADDBB0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2777657" cy="274320"/>
          </a:xfrm>
        </p:spPr>
        <p:txBody>
          <a:bodyPr/>
          <a:lstStyle/>
          <a:p>
            <a:r>
              <a:rPr lang="pt-PT"/>
              <a:t>Mercado Alvo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961B1F6-AE87-C4C6-D88F-137D24F0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2777657" cy="73152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Familiares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Instituições de cuidados de saúde especializada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Cuidadores profissionais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A8DF4116-400C-CDA1-5FD8-09AE2D809A2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702066"/>
            <a:ext cx="2777657" cy="274320"/>
          </a:xfrm>
        </p:spPr>
        <p:txBody>
          <a:bodyPr/>
          <a:lstStyle/>
          <a:p>
            <a:r>
              <a:rPr lang="pt-PT"/>
              <a:t>Estrutura do mercado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151526B-968E-301A-A169-DD38D6DC169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975317"/>
            <a:ext cx="2777657" cy="731520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Char char="•"/>
            </a:pPr>
            <a:r>
              <a:rPr lang="pt-PT" sz="1000"/>
              <a:t>Competitividade na área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har char="•"/>
            </a:pPr>
            <a:r>
              <a:rPr lang="pt-PT" sz="1000"/>
              <a:t>Facilidade das importações da China, Japão e India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har char="•"/>
            </a:pPr>
            <a:r>
              <a:rPr lang="pt-PT" sz="1000"/>
              <a:t>Expansão de grandes competidores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A50B1793-F970-E11A-DB11-92566E2340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434841" y="2432751"/>
            <a:ext cx="3140552" cy="274320"/>
          </a:xfrm>
        </p:spPr>
        <p:txBody>
          <a:bodyPr/>
          <a:lstStyle/>
          <a:p>
            <a:r>
              <a:rPr lang="pt-PT"/>
              <a:t>Oportunidades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527B59D-5545-A8CA-1C66-E99CB14DFED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434840" y="2792912"/>
            <a:ext cx="3140553" cy="73152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Conscientização da importância do cuidado e segurança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Aumento da população mundial/pessoas diagnosticadas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Avanços tecnológicos que possibilitam melhorias nos recursos e funcionalidades das pulseiras com GPS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Possibilidade de parcerias estratégicas com instituições de cuidados de saúde e empresas tecnológicas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B06E5B57-A504-01B4-8417-2349923FAF3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575395" y="2411516"/>
            <a:ext cx="2944216" cy="274320"/>
          </a:xfrm>
        </p:spPr>
        <p:txBody>
          <a:bodyPr/>
          <a:lstStyle/>
          <a:p>
            <a:r>
              <a:rPr lang="pt-PT"/>
              <a:t>Ameaças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2A3361E6-D30B-A822-F230-BDB7C15AAF3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575393" y="2707071"/>
            <a:ext cx="2944217" cy="73152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Empresas que oferecem soluções semelhantes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Migração de grandes empresas para a área, com um fator económico mais favorável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Preocupações e legislações relacionadas à privacidade e segurança dos dados dos usuários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PT" sz="1000"/>
              <a:t>Possibilidade de desaceleração econômica que pode afetar o poder de compra dos consumidores e dos investimentos em soluções de cuidados de saúde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E263770-629B-F88D-6666-94A94F28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36871E85-9837-3ED3-0043-6EB8A3FF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4</a:t>
            </a:fld>
            <a:endParaRPr lang="pt-PT" noProof="0"/>
          </a:p>
        </p:txBody>
      </p:sp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FC861DA-2692-FA36-AFEC-D15DD0CE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9457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1026696"/>
            <a:ext cx="6029141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/>
              <a:t>Caracterização da empresa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72" y="1789470"/>
            <a:ext cx="5058256" cy="431636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sz="2000" b="1">
                <a:solidFill>
                  <a:schemeClr val="accent6"/>
                </a:solidFill>
              </a:rPr>
              <a:t>Nome: </a:t>
            </a:r>
            <a:r>
              <a:rPr lang="pt-PT" sz="1800" err="1"/>
              <a:t>GeoAlzheimer</a:t>
            </a:r>
            <a:endParaRPr lang="pt-PT" sz="1800"/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sz="2000" b="1">
                <a:solidFill>
                  <a:schemeClr val="accent6"/>
                </a:solidFill>
              </a:rPr>
              <a:t>Estatuto Jurídico </a:t>
            </a:r>
            <a:r>
              <a:rPr lang="pt-PT" sz="1800"/>
              <a:t>– Sociedade por Quotas (4 sócios)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sz="2000" b="1">
                <a:solidFill>
                  <a:schemeClr val="accent6"/>
                </a:solidFill>
              </a:rPr>
              <a:t>Visão</a:t>
            </a:r>
            <a:r>
              <a:rPr lang="pt-PT" sz="1800"/>
              <a:t> - Ser líder nacional em soluções de </a:t>
            </a:r>
            <a:r>
              <a:rPr lang="pt-PT" sz="1800" err="1"/>
              <a:t>geolocalização</a:t>
            </a:r>
            <a:r>
              <a:rPr lang="pt-PT" sz="1800"/>
              <a:t> e monitorização de sinais vitais do paciente com Alzheimer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sz="2000" b="1">
                <a:solidFill>
                  <a:schemeClr val="accent6"/>
                </a:solidFill>
              </a:rPr>
              <a:t>Missão</a:t>
            </a:r>
            <a:r>
              <a:rPr lang="pt-PT" sz="1800"/>
              <a:t> - Promover a prestação de serviços de excelência no âmbito da saúde a todos os nossos clientes e parceiros, proporcionando cuidados de saúde personalizados, acessíveis e de qualidade, independentemente da sua localização. 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sz="2000" b="1">
                <a:solidFill>
                  <a:schemeClr val="accent6"/>
                </a:solidFill>
              </a:rPr>
              <a:t>Valores: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800"/>
              <a:t>Inovação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800"/>
              <a:t>Excelência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800"/>
              <a:t>Cuidado centrado no paciente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800"/>
              <a:t>Segurança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800"/>
              <a:t>Colaboração</a:t>
            </a:r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DF852271-4487-FF88-6DCC-17D48C73ACA6}"/>
              </a:ext>
            </a:extLst>
          </p:cNvPr>
          <p:cNvSpPr txBox="1">
            <a:spLocks/>
          </p:cNvSpPr>
          <p:nvPr/>
        </p:nvSpPr>
        <p:spPr>
          <a:xfrm>
            <a:off x="7675280" y="1808949"/>
            <a:ext cx="2870579" cy="1669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Lista de Produtos/Serviços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Microprocessador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Localizador/GPS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Bateria capacitiva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Biossensores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Aplicação </a:t>
            </a:r>
          </a:p>
          <a:p>
            <a:endParaRPr lang="pt-PT"/>
          </a:p>
        </p:txBody>
      </p:sp>
      <p:sp>
        <p:nvSpPr>
          <p:cNvPr id="6" name="Marcador de Posição da Data 2">
            <a:extLst>
              <a:ext uri="{FF2B5EF4-FFF2-40B4-BE49-F238E27FC236}">
                <a16:creationId xmlns:a16="http://schemas.microsoft.com/office/drawing/2014/main" id="{E6E3B635-0475-2F0A-43CF-E4C30B9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Estrutura Organizacional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948222"/>
            <a:ext cx="6029141" cy="841248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/>
              <a:t>Parceiros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44" y="1789470"/>
            <a:ext cx="5058256" cy="4316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pt-PT" sz="1300"/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1028" name="Picture 4" descr="Gestão de frotas por GPS | Verizon Connect PT">
            <a:extLst>
              <a:ext uri="{FF2B5EF4-FFF2-40B4-BE49-F238E27FC236}">
                <a16:creationId xmlns:a16="http://schemas.microsoft.com/office/drawing/2014/main" id="{439590EB-2CB1-42C7-AD0B-C6B429A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9" y="2049820"/>
            <a:ext cx="3409438" cy="1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 Logo and symbol, meaning, history, PNG, brand">
            <a:extLst>
              <a:ext uri="{FF2B5EF4-FFF2-40B4-BE49-F238E27FC236}">
                <a16:creationId xmlns:a16="http://schemas.microsoft.com/office/drawing/2014/main" id="{9C2D5C13-0086-9F45-9D1B-0E15AD06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82" y="2409148"/>
            <a:ext cx="3571369" cy="20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C18C25-B991-EEB8-68FE-1989A1CF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297" y="4647907"/>
            <a:ext cx="5097710" cy="841247"/>
          </a:xfrm>
          <a:prstGeom prst="rect">
            <a:avLst/>
          </a:prstGeom>
        </p:spPr>
      </p:pic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0DC9516C-A2FD-315C-982A-539B6071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9145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5DF732C-2243-190B-F5C8-1534F3E9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54" y="871613"/>
            <a:ext cx="6265115" cy="841248"/>
          </a:xfrm>
        </p:spPr>
        <p:txBody>
          <a:bodyPr>
            <a:normAutofit/>
          </a:bodyPr>
          <a:lstStyle/>
          <a:p>
            <a:pPr algn="ctr"/>
            <a:r>
              <a:rPr lang="pt-PT" sz="3200"/>
              <a:t>Outros Prestadores de Serviço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A6593C6-5BCD-EC9B-AA9B-212C233F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554" y="1712861"/>
            <a:ext cx="5944091" cy="187771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Banco (empréstimo);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Companhia de seguros (instalações, trabalho e outros riscos);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limpeza;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água (Águas de Coimbra);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componentes eletrónicos;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materiais para embalamento.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1E18122-F7E7-682E-9DE4-BA905337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E963298B-A78B-AB23-299B-7759ED10C0C7}"/>
              </a:ext>
            </a:extLst>
          </p:cNvPr>
          <p:cNvSpPr txBox="1">
            <a:spLocks/>
          </p:cNvSpPr>
          <p:nvPr/>
        </p:nvSpPr>
        <p:spPr>
          <a:xfrm>
            <a:off x="5317530" y="3290967"/>
            <a:ext cx="6265115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/>
              <a:t>Recursos Físicos e de Produção</a:t>
            </a:r>
          </a:p>
        </p:txBody>
      </p:sp>
      <p:sp>
        <p:nvSpPr>
          <p:cNvPr id="9" name="Marcador de Posição de Conteúdo 3">
            <a:extLst>
              <a:ext uri="{FF2B5EF4-FFF2-40B4-BE49-F238E27FC236}">
                <a16:creationId xmlns:a16="http://schemas.microsoft.com/office/drawing/2014/main" id="{915BC365-CFBB-CFB5-64A2-788C7E6CD59F}"/>
              </a:ext>
            </a:extLst>
          </p:cNvPr>
          <p:cNvSpPr txBox="1">
            <a:spLocks/>
          </p:cNvSpPr>
          <p:nvPr/>
        </p:nvSpPr>
        <p:spPr>
          <a:xfrm>
            <a:off x="5317530" y="4132215"/>
            <a:ext cx="5944091" cy="308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Instalações (espaço alugado);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informático e de comunicação;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de escritório;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Viaturas da empresa para realizar o transporte de encomendas;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produtivo do produto;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de embalamento do produto. </a:t>
            </a:r>
          </a:p>
        </p:txBody>
      </p:sp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7F2B0B3-1685-2498-0C81-A802304F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F81D0EF7-38A1-D2A3-F31D-E7DB18FE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4419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799467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{8C01995A-6D93-4CD0-A75C-61C37BED47D7}tf10081922_win32</Template>
  <TotalTime>0</TotalTime>
  <Words>1873</Words>
  <Application>Microsoft Macintosh PowerPoint</Application>
  <PresentationFormat>Ecrã Panorâmico</PresentationFormat>
  <Paragraphs>494</Paragraphs>
  <Slides>30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30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Courier New</vt:lpstr>
      <vt:lpstr>Quire Sans</vt:lpstr>
      <vt:lpstr>Quire Sans Pro Light</vt:lpstr>
      <vt:lpstr>Times New Roman</vt:lpstr>
      <vt:lpstr>Tisa Offc Serif Pro</vt:lpstr>
      <vt:lpstr>Wingdings</vt:lpstr>
      <vt:lpstr>Tema do Office</vt:lpstr>
      <vt:lpstr>1_Tema do Office</vt:lpstr>
      <vt:lpstr>GeoAlzheimer</vt:lpstr>
      <vt:lpstr>Análise do Meio Envolvente Contextual</vt:lpstr>
      <vt:lpstr>Análise do Meio Envolvente Transacional</vt:lpstr>
      <vt:lpstr>Caracterização do Mercado</vt:lpstr>
      <vt:lpstr>Caracterização da empresa</vt:lpstr>
      <vt:lpstr>Estrutura Organizacional</vt:lpstr>
      <vt:lpstr>Parceiros</vt:lpstr>
      <vt:lpstr>Outros Prestadores de Serviço</vt:lpstr>
      <vt:lpstr>Recursos Humanos: Os Sócios</vt:lpstr>
      <vt:lpstr>Recursos Humanos: Os Sócios</vt:lpstr>
      <vt:lpstr>Recursos Humanos: Os Sócios</vt:lpstr>
      <vt:lpstr>Recursos Humanos: Os Sócios</vt:lpstr>
      <vt:lpstr>Recursos Humanos: Os Sócios</vt:lpstr>
      <vt:lpstr>Recursos Humanos</vt:lpstr>
      <vt:lpstr>Recursos Humanos</vt:lpstr>
      <vt:lpstr>Recursos Financeiros</vt:lpstr>
      <vt:lpstr>Forças &amp; Fraquezas</vt:lpstr>
      <vt:lpstr>Apresentação do PowerPoint</vt:lpstr>
      <vt:lpstr>Análise da Empresa e do Negócio</vt:lpstr>
      <vt:lpstr>Henrique</vt:lpstr>
      <vt:lpstr>Resumo do Mercado</vt:lpstr>
      <vt:lpstr>Oportunidades </vt:lpstr>
      <vt:lpstr>De geral empresarial</vt:lpstr>
      <vt:lpstr>Conceito da Empresa</vt:lpstr>
      <vt:lpstr>Metas e Objetivos</vt:lpstr>
      <vt:lpstr>Finanças </vt:lpstr>
      <vt:lpstr>Tabela de finanças</vt:lpstr>
      <vt:lpstr>Riscos e Benefícios</vt:lpstr>
      <vt:lpstr>Problemas Principais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GeoAlzheimer</dc:title>
  <dc:creator>Rafael Nunes dos Santos Sêco</dc:creator>
  <cp:lastModifiedBy>Henrique Oliveira</cp:lastModifiedBy>
  <cp:revision>1</cp:revision>
  <dcterms:created xsi:type="dcterms:W3CDTF">2023-06-18T11:16:05Z</dcterms:created>
  <dcterms:modified xsi:type="dcterms:W3CDTF">2023-06-19T11:26:15Z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